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1"/>
  </p:notesMasterIdLst>
  <p:sldIdLst>
    <p:sldId id="256" r:id="rId10"/>
    <p:sldId id="257" r:id="rId12"/>
    <p:sldId id="258" r:id="rId13"/>
    <p:sldId id="259" r:id="rId14"/>
    <p:sldId id="263" r:id="rId15"/>
    <p:sldId id="264" r:id="rId16"/>
    <p:sldId id="265" r:id="rId17"/>
    <p:sldId id="260" r:id="rId18"/>
    <p:sldId id="261" r:id="rId19"/>
    <p:sldId id="262" r:id="rId20"/>
  </p:sldIdLst>
  <p:sldSz cx="12192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r>
              <a:rPr lang="ru-RU" sz="4400" b="0" strike="noStrike" spc="-1">
                <a:latin typeface="Arial" panose="020B0604020202020204"/>
              </a:rPr>
              <a:t>Для перемещения страницы щёлкните мышью</a:t>
            </a: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r>
              <a:rPr lang="ru-RU" sz="2000" b="0" strike="noStrike" spc="-1">
                <a:latin typeface="Arial" panose="020B0604020202020204"/>
              </a:rPr>
              <a:t>Для правки формата примечаний щёлкните мышью</a:t>
            </a:r>
            <a:endParaRPr lang="ru-RU" sz="2000" b="0" strike="noStrike" spc="-1">
              <a:latin typeface="Arial" panose="020B0604020202020204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r>
              <a:rPr lang="ru-RU" sz="1400" b="0" strike="noStrike" spc="-1">
                <a:latin typeface="Times New Roman" panose="02020603050405020304"/>
              </a:rPr>
              <a:t>&lt;верхний колонтитул&gt;</a:t>
            </a:r>
            <a:endParaRPr lang="ru-RU" sz="1400" b="0" strike="noStrike" spc="-1">
              <a:latin typeface="Times New Roman" panose="02020603050405020304"/>
            </a:endParaRPr>
          </a:p>
        </p:txBody>
      </p:sp>
      <p:sp>
        <p:nvSpPr>
          <p:cNvPr id="374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ru-RU" sz="1400" b="0" strike="noStrike" spc="-1">
                <a:latin typeface="Times New Roman" panose="02020603050405020304"/>
              </a:defRPr>
            </a:lvl1pPr>
          </a:lstStyle>
          <a:p>
            <a:pPr algn="r">
              <a:buNone/>
            </a:pPr>
            <a:r>
              <a:rPr lang="ru-RU" sz="1400" b="0" strike="noStrike" spc="-1">
                <a:latin typeface="Times New Roman" panose="02020603050405020304"/>
              </a:rPr>
              <a:t>&lt;дата/время&gt;</a:t>
            </a:r>
            <a:endParaRPr lang="ru-RU" sz="1400" b="0" strike="noStrike" spc="-1">
              <a:latin typeface="Times New Roman" panose="02020603050405020304"/>
            </a:endParaRPr>
          </a:p>
        </p:txBody>
      </p:sp>
      <p:sp>
        <p:nvSpPr>
          <p:cNvPr id="375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ru-RU" sz="1400" b="0" strike="noStrike" spc="-1">
                <a:latin typeface="Times New Roman" panose="02020603050405020304"/>
              </a:defRPr>
            </a:lvl1pPr>
          </a:lstStyle>
          <a:p>
            <a:r>
              <a:rPr lang="ru-RU" sz="1400" b="0" strike="noStrike" spc="-1">
                <a:latin typeface="Times New Roman" panose="02020603050405020304"/>
              </a:rPr>
              <a:t>&lt;нижний колонтитул&gt;</a:t>
            </a:r>
            <a:endParaRPr lang="ru-RU" sz="1400" b="0" strike="noStrike" spc="-1">
              <a:latin typeface="Times New Roman" panose="02020603050405020304"/>
            </a:endParaRPr>
          </a:p>
        </p:txBody>
      </p:sp>
      <p:sp>
        <p:nvSpPr>
          <p:cNvPr id="376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ru-RU" sz="1400" b="0" strike="noStrike" spc="-1">
                <a:latin typeface="Times New Roman" panose="02020603050405020304"/>
              </a:defRPr>
            </a:lvl1pPr>
          </a:lstStyle>
          <a:p>
            <a:pPr algn="r">
              <a:buNone/>
            </a:pPr>
            <a:fld id="{CFD7FAF0-4F3F-4F95-BDF3-DE49CDCA40E4}" type="slidenum">
              <a:rPr lang="ru-RU" sz="1400" b="0" strike="noStrike" spc="-1">
                <a:latin typeface="Times New Roman" panose="02020603050405020304"/>
              </a:rPr>
            </a:fld>
            <a:endParaRPr lang="ru-RU" sz="1400" b="0" strike="noStrike" spc="-1"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endParaRPr lang="ru-RU" sz="2000" b="0" strike="noStrike" spc="-1">
              <a:latin typeface="Arial" panose="020B0604020202020204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ru-RU" sz="1200" b="0" strike="noStrike" spc="-1">
                <a:latin typeface="Times New Roman" panose="02020603050405020304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493166D-08F6-4089-955C-2F8A5606500E}" type="slidenum">
              <a:rPr lang="ru-RU" sz="1200" b="0" strike="noStrike" spc="-1">
                <a:latin typeface="Times New Roman" panose="02020603050405020304"/>
              </a:rPr>
            </a:fld>
            <a:endParaRPr lang="ru-RU" sz="12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endParaRPr lang="ru-RU" sz="2000" b="0" strike="noStrike" spc="-1">
              <a:latin typeface="Arial" panose="020B0604020202020204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ru-RU" sz="1200" b="0" strike="noStrike" spc="-1">
                <a:latin typeface="Times New Roman" panose="02020603050405020304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9A22AC2-18B2-4F04-8E82-A5925CBA7081}" type="slidenum">
              <a:rPr lang="ru-RU" sz="1200" b="0" strike="noStrike" spc="-1">
                <a:latin typeface="Times New Roman" panose="02020603050405020304"/>
              </a:rPr>
            </a:fld>
            <a:endParaRPr lang="ru-RU" sz="12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2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2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6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6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6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7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6.png"/><Relationship Id="rId18" Type="http://schemas.openxmlformats.org/officeDocument/2006/relationships/image" Target="../media/image5.png"/><Relationship Id="rId17" Type="http://schemas.openxmlformats.org/officeDocument/2006/relationships/image" Target="../media/image4.png"/><Relationship Id="rId16" Type="http://schemas.openxmlformats.org/officeDocument/2006/relationships/image" Target="../media/image3.png"/><Relationship Id="rId15" Type="http://schemas.openxmlformats.org/officeDocument/2006/relationships/image" Target="../media/image2.png"/><Relationship Id="rId14" Type="http://schemas.openxmlformats.org/officeDocument/2006/relationships/image" Target="../media/image1.png"/><Relationship Id="rId13" Type="http://schemas.openxmlformats.org/officeDocument/2006/relationships/hyperlink" Target="x-webdoc://7F63A8A7-4C85-4F80-BF90-917C739C510E/mail@pr@sbercloud.ru" TargetMode="Externa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4" Type="http://schemas.openxmlformats.org/officeDocument/2006/relationships/image" Target="../media/image7.png"/><Relationship Id="rId13" Type="http://schemas.openxmlformats.org/officeDocument/2006/relationships/hyperlink" Target="x-webdoc://7F63A8A7-4C85-4F80-BF90-917C739C510E/mail@pr@sbercloud.ru" TargetMode="Externa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5" Type="http://schemas.openxmlformats.org/officeDocument/2006/relationships/theme" Target="../theme/theme3.xml"/><Relationship Id="rId14" Type="http://schemas.openxmlformats.org/officeDocument/2006/relationships/image" Target="../media/image7.png"/><Relationship Id="rId13" Type="http://schemas.openxmlformats.org/officeDocument/2006/relationships/hyperlink" Target="x-webdoc://7F63A8A7-4C85-4F80-BF90-917C739C510E/mail@pr@sbercloud.ru" TargetMode="Externa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5" Type="http://schemas.openxmlformats.org/officeDocument/2006/relationships/theme" Target="../theme/theme4.xml"/><Relationship Id="rId14" Type="http://schemas.openxmlformats.org/officeDocument/2006/relationships/image" Target="../media/image7.png"/><Relationship Id="rId13" Type="http://schemas.openxmlformats.org/officeDocument/2006/relationships/hyperlink" Target="x-webdoc://7F63A8A7-4C85-4F80-BF90-917C739C510E/mail@pr@sbercloud.ru" TargetMode="Externa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4" Type="http://schemas.openxmlformats.org/officeDocument/2006/relationships/theme" Target="../theme/theme5.xml"/><Relationship Id="rId13" Type="http://schemas.openxmlformats.org/officeDocument/2006/relationships/hyperlink" Target="x-webdoc://7F63A8A7-4C85-4F80-BF90-917C739C510E/mail@pr@sbercloud.ru" TargetMode="External"/><Relationship Id="rId12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5" Type="http://schemas.openxmlformats.org/officeDocument/2006/relationships/theme" Target="../theme/theme6.xml"/><Relationship Id="rId14" Type="http://schemas.openxmlformats.org/officeDocument/2006/relationships/image" Target="../media/image7.png"/><Relationship Id="rId13" Type="http://schemas.openxmlformats.org/officeDocument/2006/relationships/hyperlink" Target="x-webdoc://7F63A8A7-4C85-4F80-BF90-917C739C510E/mail@pr@sbercloud.ru" TargetMode="External"/><Relationship Id="rId12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8" Type="http://schemas.openxmlformats.org/officeDocument/2006/relationships/theme" Target="../theme/theme7.xml"/><Relationship Id="rId17" Type="http://schemas.openxmlformats.org/officeDocument/2006/relationships/image" Target="../media/image7.png"/><Relationship Id="rId16" Type="http://schemas.openxmlformats.org/officeDocument/2006/relationships/image" Target="../media/image10.png"/><Relationship Id="rId15" Type="http://schemas.openxmlformats.org/officeDocument/2006/relationships/image" Target="../media/image9.png"/><Relationship Id="rId14" Type="http://schemas.openxmlformats.org/officeDocument/2006/relationships/image" Target="../media/image8.png"/><Relationship Id="rId13" Type="http://schemas.openxmlformats.org/officeDocument/2006/relationships/hyperlink" Target="x-webdoc://7F63A8A7-4C85-4F80-BF90-917C739C510E/mail@pr@sbercloud.ru" TargetMode="External"/><Relationship Id="rId12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73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8" Type="http://schemas.openxmlformats.org/officeDocument/2006/relationships/theme" Target="../theme/theme8.xml"/><Relationship Id="rId17" Type="http://schemas.openxmlformats.org/officeDocument/2006/relationships/image" Target="../media/image6.png"/><Relationship Id="rId16" Type="http://schemas.openxmlformats.org/officeDocument/2006/relationships/image" Target="../media/image1.png"/><Relationship Id="rId15" Type="http://schemas.openxmlformats.org/officeDocument/2006/relationships/image" Target="../media/image5.png"/><Relationship Id="rId14" Type="http://schemas.openxmlformats.org/officeDocument/2006/relationships/image" Target="../media/image4.png"/><Relationship Id="rId13" Type="http://schemas.openxmlformats.org/officeDocument/2006/relationships/hyperlink" Target="x-webdoc://7F63A8A7-4C85-4F80-BF90-917C739C510E/mail@pr@sbercloud.ru" TargetMode="External"/><Relationship Id="rId12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TextBox 5"/>
          <p:cNvSpPr/>
          <p:nvPr/>
        </p:nvSpPr>
        <p:spPr>
          <a:xfrm>
            <a:off x="257400" y="6625440"/>
            <a:ext cx="5500440" cy="276120"/>
          </a:xfrm>
          <a:prstGeom prst="rect">
            <a:avLst/>
          </a:prstGeom>
          <a:noFill/>
          <a:ln w="1270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rmAutofit/>
          </a:bodyPr>
          <a:p>
            <a:pPr>
              <a:lnSpc>
                <a:spcPct val="100000"/>
              </a:lnSpc>
              <a:buNone/>
            </a:pPr>
            <a:r>
              <a:rPr lang="en-US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ⓒ</a:t>
            </a:r>
            <a:r>
              <a:rPr lang="en-US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2025 Cloud.ru </a:t>
            </a:r>
            <a:r>
              <a:rPr lang="ru-RU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Любое копирование и воспроизведение содержания (в том числе частичное) без </a:t>
            </a:r>
            <a:r>
              <a:rPr lang="ru-RU" sz="600" b="0" u="sng" strike="noStrike" spc="-1">
                <a:solidFill>
                  <a:srgbClr val="26D07C"/>
                </a:solidFill>
                <a:uFillTx/>
                <a:latin typeface="SB Sans Display" panose="020B0503040504020204"/>
                <a:ea typeface="MS Mincho" panose="02020609040205080304" charset="-128"/>
                <a:hlinkClick r:id="rId13"/>
              </a:rPr>
              <a:t>разрешения правообладателя</a:t>
            </a:r>
            <a:r>
              <a:rPr lang="ru-RU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 запрещено</a:t>
            </a:r>
            <a:r>
              <a:rPr lang="en-US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.</a:t>
            </a:r>
            <a:endParaRPr lang="ru-RU" sz="600" b="0" strike="noStrike" spc="-1">
              <a:latin typeface="Arial" panose="020B0604020202020204"/>
            </a:endParaRPr>
          </a:p>
        </p:txBody>
      </p:sp>
      <p:pic>
        <p:nvPicPr>
          <p:cNvPr id="2" name="Group 881235082" descr="preencoded.png"/>
          <p:cNvPicPr/>
          <p:nvPr/>
        </p:nvPicPr>
        <p:blipFill>
          <a:blip r:embed="rId14"/>
          <a:stretch>
            <a:fillRect/>
          </a:stretch>
        </p:blipFill>
        <p:spPr>
          <a:xfrm>
            <a:off x="330120" y="330120"/>
            <a:ext cx="11530800" cy="6197040"/>
          </a:xfrm>
          <a:prstGeom prst="rect">
            <a:avLst/>
          </a:prstGeom>
          <a:ln w="0">
            <a:noFill/>
          </a:ln>
        </p:spPr>
      </p:pic>
      <p:pic>
        <p:nvPicPr>
          <p:cNvPr id="3" name="Рисунок 10"/>
          <p:cNvPicPr/>
          <p:nvPr/>
        </p:nvPicPr>
        <p:blipFill>
          <a:blip r:embed="rId15"/>
          <a:stretch>
            <a:fillRect/>
          </a:stretch>
        </p:blipFill>
        <p:spPr>
          <a:xfrm>
            <a:off x="6104160" y="3620160"/>
            <a:ext cx="5706000" cy="2225520"/>
          </a:xfrm>
          <a:prstGeom prst="rect">
            <a:avLst/>
          </a:prstGeom>
          <a:ln w="0">
            <a:noFill/>
          </a:ln>
        </p:spPr>
      </p:pic>
      <p:pic>
        <p:nvPicPr>
          <p:cNvPr id="4" name="Frame 1851040225" descr="preencoded.png"/>
          <p:cNvPicPr/>
          <p:nvPr/>
        </p:nvPicPr>
        <p:blipFill>
          <a:blip r:embed="rId16"/>
          <a:stretch>
            <a:fillRect/>
          </a:stretch>
        </p:blipFill>
        <p:spPr>
          <a:xfrm>
            <a:off x="380880" y="4952880"/>
            <a:ext cx="11429280" cy="1523160"/>
          </a:xfrm>
          <a:prstGeom prst="rect">
            <a:avLst/>
          </a:prstGeom>
          <a:ln w="0">
            <a:noFill/>
          </a:ln>
        </p:spPr>
      </p:pic>
      <p:pic>
        <p:nvPicPr>
          <p:cNvPr id="5" name="Rectangle 34628002" descr="preencoded.png"/>
          <p:cNvPicPr/>
          <p:nvPr/>
        </p:nvPicPr>
        <p:blipFill>
          <a:blip r:embed="rId17"/>
          <a:stretch>
            <a:fillRect/>
          </a:stretch>
        </p:blipFill>
        <p:spPr>
          <a:xfrm>
            <a:off x="1333440" y="952560"/>
            <a:ext cx="10476720" cy="380160"/>
          </a:xfrm>
          <a:prstGeom prst="rect">
            <a:avLst/>
          </a:prstGeom>
          <a:ln w="0">
            <a:noFill/>
          </a:ln>
        </p:spPr>
      </p:pic>
      <p:pic>
        <p:nvPicPr>
          <p:cNvPr id="6" name="Group 881235049" descr="preencoded.png"/>
          <p:cNvPicPr/>
          <p:nvPr/>
        </p:nvPicPr>
        <p:blipFill>
          <a:blip r:embed="rId18"/>
          <a:stretch>
            <a:fillRect/>
          </a:stretch>
        </p:blipFill>
        <p:spPr>
          <a:xfrm>
            <a:off x="615960" y="603360"/>
            <a:ext cx="480240" cy="512640"/>
          </a:xfrm>
          <a:prstGeom prst="rect">
            <a:avLst/>
          </a:prstGeom>
          <a:ln w="0">
            <a:noFill/>
          </a:ln>
        </p:spPr>
      </p:pic>
      <p:sp>
        <p:nvSpPr>
          <p:cNvPr id="7" name="golang"/>
          <p:cNvSpPr/>
          <p:nvPr/>
        </p:nvSpPr>
        <p:spPr>
          <a:xfrm>
            <a:off x="9171000" y="1002600"/>
            <a:ext cx="2505960" cy="335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t">
            <a:noAutofit/>
          </a:bodyPr>
          <a:p>
            <a:pPr algn="r">
              <a:lnSpc>
                <a:spcPts val="2665"/>
              </a:lnSpc>
              <a:buNone/>
              <a:tabLst>
                <a:tab pos="0" algn="l"/>
              </a:tabLst>
            </a:pPr>
            <a:r>
              <a:rPr lang="en-US" sz="2750" b="0" strike="noStrike" spc="-100">
                <a:solidFill>
                  <a:srgbClr val="222222"/>
                </a:solidFill>
                <a:latin typeface="SB Sans Display Semibold"/>
                <a:ea typeface="DejaVu Sans"/>
              </a:rPr>
              <a:t>AI DEVTOOLS CONF</a:t>
            </a:r>
            <a:endParaRPr lang="ru-RU" sz="2750" b="0" strike="noStrike" spc="-1">
              <a:latin typeface="Arial" panose="020B0604020202020204"/>
            </a:endParaRPr>
          </a:p>
        </p:txBody>
      </p:sp>
      <p:pic>
        <p:nvPicPr>
          <p:cNvPr id="8" name="Graphic 5"/>
          <p:cNvPicPr/>
          <p:nvPr/>
        </p:nvPicPr>
        <p:blipFill>
          <a:blip r:embed="rId19"/>
          <a:srcRect r="53266"/>
          <a:stretch>
            <a:fillRect/>
          </a:stretch>
        </p:blipFill>
        <p:spPr>
          <a:xfrm>
            <a:off x="1341360" y="365760"/>
            <a:ext cx="1753560" cy="60192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r>
              <a:rPr lang="ru-RU" sz="4400" b="0" strike="noStrike" spc="-1">
                <a:latin typeface="Arial" panose="020B0604020202020204"/>
              </a:rPr>
              <a:t>Д</a:t>
            </a:r>
            <a:r>
              <a:rPr lang="ru-RU" sz="4400" b="0" strike="noStrike" spc="-1">
                <a:latin typeface="Arial" panose="020B0604020202020204"/>
              </a:rPr>
              <a:t>л</a:t>
            </a:r>
            <a:r>
              <a:rPr lang="ru-RU" sz="4400" b="0" strike="noStrike" spc="-1">
                <a:latin typeface="Arial" panose="020B0604020202020204"/>
              </a:rPr>
              <a:t>я</a:t>
            </a:r>
            <a:r>
              <a:rPr lang="ru-RU" sz="4400" b="0" strike="noStrike" spc="-1">
                <a:latin typeface="Arial" panose="020B0604020202020204"/>
              </a:rPr>
              <a:t> </a:t>
            </a:r>
            <a:r>
              <a:rPr lang="ru-RU" sz="4400" b="0" strike="noStrike" spc="-1">
                <a:latin typeface="Arial" panose="020B0604020202020204"/>
              </a:rPr>
              <a:t>п</a:t>
            </a:r>
            <a:r>
              <a:rPr lang="ru-RU" sz="4400" b="0" strike="noStrike" spc="-1">
                <a:latin typeface="Arial" panose="020B0604020202020204"/>
              </a:rPr>
              <a:t>р</a:t>
            </a:r>
            <a:r>
              <a:rPr lang="ru-RU" sz="4400" b="0" strike="noStrike" spc="-1">
                <a:latin typeface="Arial" panose="020B0604020202020204"/>
              </a:rPr>
              <a:t>а</a:t>
            </a:r>
            <a:r>
              <a:rPr lang="ru-RU" sz="4400" b="0" strike="noStrike" spc="-1">
                <a:latin typeface="Arial" panose="020B0604020202020204"/>
              </a:rPr>
              <a:t>в</a:t>
            </a:r>
            <a:r>
              <a:rPr lang="ru-RU" sz="4400" b="0" strike="noStrike" spc="-1">
                <a:latin typeface="Arial" panose="020B0604020202020204"/>
              </a:rPr>
              <a:t>к</a:t>
            </a:r>
            <a:r>
              <a:rPr lang="ru-RU" sz="4400" b="0" strike="noStrike" spc="-1">
                <a:latin typeface="Arial" panose="020B0604020202020204"/>
              </a:rPr>
              <a:t>и</a:t>
            </a:r>
            <a:r>
              <a:rPr lang="ru-RU" sz="4400" b="0" strike="noStrike" spc="-1">
                <a:latin typeface="Arial" panose="020B0604020202020204"/>
              </a:rPr>
              <a:t> </a:t>
            </a:r>
            <a:r>
              <a:rPr lang="ru-RU" sz="4400" b="0" strike="noStrike" spc="-1">
                <a:latin typeface="Arial" panose="020B0604020202020204"/>
              </a:rPr>
              <a:t>т</a:t>
            </a:r>
            <a:r>
              <a:rPr lang="ru-RU" sz="4400" b="0" strike="noStrike" spc="-1">
                <a:latin typeface="Arial" panose="020B0604020202020204"/>
              </a:rPr>
              <a:t>е</a:t>
            </a:r>
            <a:r>
              <a:rPr lang="ru-RU" sz="4400" b="0" strike="noStrike" spc="-1">
                <a:latin typeface="Arial" panose="020B0604020202020204"/>
              </a:rPr>
              <a:t>к</a:t>
            </a:r>
            <a:r>
              <a:rPr lang="ru-RU" sz="4400" b="0" strike="noStrike" spc="-1">
                <a:latin typeface="Arial" panose="020B0604020202020204"/>
              </a:rPr>
              <a:t>с</a:t>
            </a:r>
            <a:r>
              <a:rPr lang="ru-RU" sz="4400" b="0" strike="noStrike" spc="-1">
                <a:latin typeface="Arial" panose="020B0604020202020204"/>
              </a:rPr>
              <a:t>т</a:t>
            </a:r>
            <a:r>
              <a:rPr lang="ru-RU" sz="4400" b="0" strike="noStrike" spc="-1">
                <a:latin typeface="Arial" panose="020B0604020202020204"/>
              </a:rPr>
              <a:t>а</a:t>
            </a:r>
            <a:r>
              <a:rPr lang="ru-RU" sz="4400" b="0" strike="noStrike" spc="-1">
                <a:latin typeface="Arial" panose="020B0604020202020204"/>
              </a:rPr>
              <a:t> </a:t>
            </a:r>
            <a:r>
              <a:rPr lang="ru-RU" sz="4400" b="0" strike="noStrike" spc="-1">
                <a:latin typeface="Arial" panose="020B0604020202020204"/>
              </a:rPr>
              <a:t>з</a:t>
            </a:r>
            <a:r>
              <a:rPr lang="ru-RU" sz="4400" b="0" strike="noStrike" spc="-1">
                <a:latin typeface="Arial" panose="020B0604020202020204"/>
              </a:rPr>
              <a:t>а</a:t>
            </a:r>
            <a:r>
              <a:rPr lang="ru-RU" sz="4400" b="0" strike="noStrike" spc="-1">
                <a:latin typeface="Arial" panose="020B0604020202020204"/>
              </a:rPr>
              <a:t>г</a:t>
            </a:r>
            <a:r>
              <a:rPr lang="ru-RU" sz="4400" b="0" strike="noStrike" spc="-1">
                <a:latin typeface="Arial" panose="020B0604020202020204"/>
              </a:rPr>
              <a:t>л</a:t>
            </a:r>
            <a:r>
              <a:rPr lang="ru-RU" sz="4400" b="0" strike="noStrike" spc="-1">
                <a:latin typeface="Arial" panose="020B0604020202020204"/>
              </a:rPr>
              <a:t>а</a:t>
            </a:r>
            <a:r>
              <a:rPr lang="ru-RU" sz="4400" b="0" strike="noStrike" spc="-1">
                <a:latin typeface="Arial" panose="020B0604020202020204"/>
              </a:rPr>
              <a:t>в</a:t>
            </a:r>
            <a:r>
              <a:rPr lang="ru-RU" sz="4400" b="0" strike="noStrike" spc="-1">
                <a:latin typeface="Arial" panose="020B0604020202020204"/>
              </a:rPr>
              <a:t>и</a:t>
            </a:r>
            <a:r>
              <a:rPr lang="ru-RU" sz="4400" b="0" strike="noStrike" spc="-1">
                <a:latin typeface="Arial" panose="020B0604020202020204"/>
              </a:rPr>
              <a:t>я</a:t>
            </a:r>
            <a:r>
              <a:rPr lang="ru-RU" sz="4400" b="0" strike="noStrike" spc="-1">
                <a:latin typeface="Arial" panose="020B0604020202020204"/>
              </a:rPr>
              <a:t> </a:t>
            </a:r>
            <a:r>
              <a:rPr lang="ru-RU" sz="4400" b="0" strike="noStrike" spc="-1">
                <a:latin typeface="Arial" panose="020B0604020202020204"/>
              </a:rPr>
              <a:t>щ</a:t>
            </a:r>
            <a:r>
              <a:rPr lang="ru-RU" sz="4400" b="0" strike="noStrike" spc="-1">
                <a:latin typeface="Arial" panose="020B0604020202020204"/>
              </a:rPr>
              <a:t>ё</a:t>
            </a:r>
            <a:r>
              <a:rPr lang="ru-RU" sz="4400" b="0" strike="noStrike" spc="-1">
                <a:latin typeface="Arial" panose="020B0604020202020204"/>
              </a:rPr>
              <a:t>л</a:t>
            </a:r>
            <a:r>
              <a:rPr lang="ru-RU" sz="4400" b="0" strike="noStrike" spc="-1">
                <a:latin typeface="Arial" panose="020B0604020202020204"/>
              </a:rPr>
              <a:t>к</a:t>
            </a:r>
            <a:r>
              <a:rPr lang="ru-RU" sz="4400" b="0" strike="noStrike" spc="-1">
                <a:latin typeface="Arial" panose="020B0604020202020204"/>
              </a:rPr>
              <a:t>н</a:t>
            </a:r>
            <a:r>
              <a:rPr lang="ru-RU" sz="4400" b="0" strike="noStrike" spc="-1">
                <a:latin typeface="Arial" panose="020B0604020202020204"/>
              </a:rPr>
              <a:t>и</a:t>
            </a:r>
            <a:r>
              <a:rPr lang="ru-RU" sz="4400" b="0" strike="noStrike" spc="-1">
                <a:latin typeface="Arial" panose="020B0604020202020204"/>
              </a:rPr>
              <a:t>т</a:t>
            </a:r>
            <a:r>
              <a:rPr lang="ru-RU" sz="4400" b="0" strike="noStrike" spc="-1">
                <a:latin typeface="Arial" panose="020B0604020202020204"/>
              </a:rPr>
              <a:t>е</a:t>
            </a:r>
            <a:r>
              <a:rPr lang="ru-RU" sz="4400" b="0" strike="noStrike" spc="-1">
                <a:latin typeface="Arial" panose="020B0604020202020204"/>
              </a:rPr>
              <a:t> </a:t>
            </a:r>
            <a:r>
              <a:rPr lang="ru-RU" sz="4400" b="0" strike="noStrike" spc="-1">
                <a:latin typeface="Arial" panose="020B0604020202020204"/>
              </a:rPr>
              <a:t>м</a:t>
            </a:r>
            <a:r>
              <a:rPr lang="ru-RU" sz="4400" b="0" strike="noStrike" spc="-1">
                <a:latin typeface="Arial" panose="020B0604020202020204"/>
              </a:rPr>
              <a:t>ы</a:t>
            </a:r>
            <a:r>
              <a:rPr lang="ru-RU" sz="4400" b="0" strike="noStrike" spc="-1">
                <a:latin typeface="Arial" panose="020B0604020202020204"/>
              </a:rPr>
              <a:t>ш</a:t>
            </a:r>
            <a:r>
              <a:rPr lang="ru-RU" sz="4400" b="0" strike="noStrike" spc="-1">
                <a:latin typeface="Arial" panose="020B0604020202020204"/>
              </a:rPr>
              <a:t>ь</a:t>
            </a:r>
            <a:r>
              <a:rPr lang="ru-RU" sz="4400" b="0" strike="noStrike" spc="-1">
                <a:latin typeface="Arial" panose="020B0604020202020204"/>
              </a:rPr>
              <a:t>ю</a:t>
            </a: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strike="noStrike" spc="-1">
                <a:latin typeface="Arial" panose="020B0604020202020204"/>
              </a:rPr>
              <a:t>Для правки структуры щёлкните </a:t>
            </a:r>
            <a:r>
              <a:rPr lang="ru-RU" sz="3200" b="0" strike="noStrike" spc="-1">
                <a:latin typeface="Arial" panose="020B0604020202020204"/>
              </a:rPr>
              <a:t>мышью</a:t>
            </a:r>
            <a:endParaRPr lang="ru-RU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ru-RU" sz="2800" b="0" strike="noStrike" spc="-1">
                <a:latin typeface="Arial" panose="020B0604020202020204"/>
              </a:rPr>
              <a:t>Второй уровень структуры</a:t>
            </a:r>
            <a:endParaRPr lang="ru-RU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400" b="0" strike="noStrike" spc="-1">
                <a:latin typeface="Arial" panose="020B0604020202020204"/>
              </a:rPr>
              <a:t>Третий уровень структуры</a:t>
            </a:r>
            <a:endParaRPr lang="ru-RU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ru-RU" sz="2000" b="0" strike="noStrike" spc="-1">
                <a:latin typeface="Arial" panose="020B0604020202020204"/>
              </a:rPr>
              <a:t>Четвёртый уровень структуры</a:t>
            </a:r>
            <a:endParaRPr lang="ru-RU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Пятый уровень структуры</a:t>
            </a:r>
            <a:endParaRPr lang="ru-RU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Шестой уровень структуры</a:t>
            </a:r>
            <a:endParaRPr lang="ru-RU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Седьмой уровень структуры</a:t>
            </a:r>
            <a:endParaRPr lang="ru-RU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5"/>
          <p:cNvSpPr/>
          <p:nvPr/>
        </p:nvSpPr>
        <p:spPr>
          <a:xfrm>
            <a:off x="257400" y="6625440"/>
            <a:ext cx="5500440" cy="276120"/>
          </a:xfrm>
          <a:prstGeom prst="rect">
            <a:avLst/>
          </a:prstGeom>
          <a:noFill/>
          <a:ln w="1270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rmAutofit/>
          </a:bodyPr>
          <a:p>
            <a:pPr>
              <a:lnSpc>
                <a:spcPct val="100000"/>
              </a:lnSpc>
              <a:buNone/>
            </a:pPr>
            <a:r>
              <a:rPr lang="en-US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ⓒ</a:t>
            </a:r>
            <a:r>
              <a:rPr lang="en-US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2025 Cloud.ru </a:t>
            </a:r>
            <a:r>
              <a:rPr lang="ru-RU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Любое копирование и воспроизведение содержания (в том числе частичное) без </a:t>
            </a:r>
            <a:r>
              <a:rPr lang="ru-RU" sz="600" b="0" u="sng" strike="noStrike" spc="-1">
                <a:solidFill>
                  <a:srgbClr val="26D07C"/>
                </a:solidFill>
                <a:uFillTx/>
                <a:latin typeface="SB Sans Display" panose="020B0503040504020204"/>
                <a:ea typeface="MS Mincho" panose="02020609040205080304" charset="-128"/>
                <a:hlinkClick r:id="rId13"/>
              </a:rPr>
              <a:t>разрешения правообладателя</a:t>
            </a:r>
            <a:r>
              <a:rPr lang="ru-RU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 запрещено</a:t>
            </a:r>
            <a:r>
              <a:rPr lang="en-US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.</a:t>
            </a:r>
            <a:endParaRPr lang="ru-RU" sz="600" b="0" strike="noStrike" spc="-1">
              <a:latin typeface="Arial" panose="020B0604020202020204"/>
            </a:endParaRPr>
          </a:p>
        </p:txBody>
      </p:sp>
      <p:grpSp>
        <p:nvGrpSpPr>
          <p:cNvPr id="47" name="Group 14"/>
          <p:cNvGrpSpPr/>
          <p:nvPr/>
        </p:nvGrpSpPr>
        <p:grpSpPr>
          <a:xfrm>
            <a:off x="10107000" y="330120"/>
            <a:ext cx="1775160" cy="627120"/>
            <a:chOff x="10107000" y="330120"/>
            <a:chExt cx="1775160" cy="627120"/>
          </a:xfrm>
        </p:grpSpPr>
        <p:grpSp>
          <p:nvGrpSpPr>
            <p:cNvPr id="48" name="Group 15"/>
            <p:cNvGrpSpPr/>
            <p:nvPr/>
          </p:nvGrpSpPr>
          <p:grpSpPr>
            <a:xfrm>
              <a:off x="10107000" y="330120"/>
              <a:ext cx="1775160" cy="627120"/>
              <a:chOff x="10107000" y="330120"/>
              <a:chExt cx="1775160" cy="627120"/>
            </a:xfrm>
          </p:grpSpPr>
          <p:sp>
            <p:nvSpPr>
              <p:cNvPr id="49" name="Rectangle 17"/>
              <p:cNvSpPr/>
              <p:nvPr/>
            </p:nvSpPr>
            <p:spPr>
              <a:xfrm>
                <a:off x="10152000" y="375120"/>
                <a:ext cx="1679760" cy="532440"/>
              </a:xfrm>
              <a:prstGeom prst="rect">
                <a:avLst/>
              </a:prstGeom>
              <a:noFill/>
              <a:ln w="1270">
                <a:solidFill>
                  <a:srgbClr val="BFBFBF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50" name="Rectangle 18"/>
              <p:cNvSpPr/>
              <p:nvPr/>
            </p:nvSpPr>
            <p:spPr>
              <a:xfrm>
                <a:off x="11787480" y="330120"/>
                <a:ext cx="89280" cy="8928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51" name="Rectangle 19"/>
              <p:cNvSpPr/>
              <p:nvPr/>
            </p:nvSpPr>
            <p:spPr>
              <a:xfrm>
                <a:off x="11792880" y="867960"/>
                <a:ext cx="89280" cy="8928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52" name="Rectangle 20"/>
              <p:cNvSpPr/>
              <p:nvPr/>
            </p:nvSpPr>
            <p:spPr>
              <a:xfrm>
                <a:off x="10107000" y="867960"/>
                <a:ext cx="89280" cy="8928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53" name="Rectangle 21"/>
              <p:cNvSpPr/>
              <p:nvPr/>
            </p:nvSpPr>
            <p:spPr>
              <a:xfrm>
                <a:off x="10107000" y="330120"/>
                <a:ext cx="89280" cy="8928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  <p:pic>
          <p:nvPicPr>
            <p:cNvPr id="54" name="Graphic 16"/>
            <p:cNvPicPr/>
            <p:nvPr/>
          </p:nvPicPr>
          <p:blipFill>
            <a:blip r:embed="rId14"/>
            <a:srcRect b="49945"/>
            <a:stretch>
              <a:fillRect/>
            </a:stretch>
          </p:blipFill>
          <p:spPr>
            <a:xfrm>
              <a:off x="10362240" y="528840"/>
              <a:ext cx="1259280" cy="228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r>
              <a:rPr lang="ru-RU" sz="4400" b="0" strike="noStrike" spc="-1">
                <a:latin typeface="Arial" panose="020B0604020202020204"/>
              </a:rPr>
              <a:t>Д</a:t>
            </a:r>
            <a:r>
              <a:rPr lang="ru-RU" sz="4400" b="0" strike="noStrike" spc="-1">
                <a:latin typeface="Arial" panose="020B0604020202020204"/>
              </a:rPr>
              <a:t>л</a:t>
            </a:r>
            <a:r>
              <a:rPr lang="ru-RU" sz="4400" b="0" strike="noStrike" spc="-1">
                <a:latin typeface="Arial" panose="020B0604020202020204"/>
              </a:rPr>
              <a:t>я</a:t>
            </a:r>
            <a:r>
              <a:rPr lang="ru-RU" sz="4400" b="0" strike="noStrike" spc="-1">
                <a:latin typeface="Arial" panose="020B0604020202020204"/>
              </a:rPr>
              <a:t> </a:t>
            </a:r>
            <a:r>
              <a:rPr lang="ru-RU" sz="4400" b="0" strike="noStrike" spc="-1">
                <a:latin typeface="Arial" panose="020B0604020202020204"/>
              </a:rPr>
              <a:t>п</a:t>
            </a:r>
            <a:r>
              <a:rPr lang="ru-RU" sz="4400" b="0" strike="noStrike" spc="-1">
                <a:latin typeface="Arial" panose="020B0604020202020204"/>
              </a:rPr>
              <a:t>р</a:t>
            </a:r>
            <a:r>
              <a:rPr lang="ru-RU" sz="4400" b="0" strike="noStrike" spc="-1">
                <a:latin typeface="Arial" panose="020B0604020202020204"/>
              </a:rPr>
              <a:t>а</a:t>
            </a:r>
            <a:r>
              <a:rPr lang="ru-RU" sz="4400" b="0" strike="noStrike" spc="-1">
                <a:latin typeface="Arial" panose="020B0604020202020204"/>
              </a:rPr>
              <a:t>в</a:t>
            </a:r>
            <a:r>
              <a:rPr lang="ru-RU" sz="4400" b="0" strike="noStrike" spc="-1">
                <a:latin typeface="Arial" panose="020B0604020202020204"/>
              </a:rPr>
              <a:t>к</a:t>
            </a:r>
            <a:r>
              <a:rPr lang="ru-RU" sz="4400" b="0" strike="noStrike" spc="-1">
                <a:latin typeface="Arial" panose="020B0604020202020204"/>
              </a:rPr>
              <a:t>и</a:t>
            </a:r>
            <a:r>
              <a:rPr lang="ru-RU" sz="4400" b="0" strike="noStrike" spc="-1">
                <a:latin typeface="Arial" panose="020B0604020202020204"/>
              </a:rPr>
              <a:t> </a:t>
            </a:r>
            <a:r>
              <a:rPr lang="ru-RU" sz="4400" b="0" strike="noStrike" spc="-1">
                <a:latin typeface="Arial" panose="020B0604020202020204"/>
              </a:rPr>
              <a:t>т</a:t>
            </a:r>
            <a:r>
              <a:rPr lang="ru-RU" sz="4400" b="0" strike="noStrike" spc="-1">
                <a:latin typeface="Arial" panose="020B0604020202020204"/>
              </a:rPr>
              <a:t>е</a:t>
            </a:r>
            <a:r>
              <a:rPr lang="ru-RU" sz="4400" b="0" strike="noStrike" spc="-1">
                <a:latin typeface="Arial" panose="020B0604020202020204"/>
              </a:rPr>
              <a:t>к</a:t>
            </a:r>
            <a:r>
              <a:rPr lang="ru-RU" sz="4400" b="0" strike="noStrike" spc="-1">
                <a:latin typeface="Arial" panose="020B0604020202020204"/>
              </a:rPr>
              <a:t>с</a:t>
            </a:r>
            <a:r>
              <a:rPr lang="ru-RU" sz="4400" b="0" strike="noStrike" spc="-1">
                <a:latin typeface="Arial" panose="020B0604020202020204"/>
              </a:rPr>
              <a:t>т</a:t>
            </a:r>
            <a:r>
              <a:rPr lang="ru-RU" sz="4400" b="0" strike="noStrike" spc="-1">
                <a:latin typeface="Arial" panose="020B0604020202020204"/>
              </a:rPr>
              <a:t>а</a:t>
            </a:r>
            <a:r>
              <a:rPr lang="ru-RU" sz="4400" b="0" strike="noStrike" spc="-1">
                <a:latin typeface="Arial" panose="020B0604020202020204"/>
              </a:rPr>
              <a:t> </a:t>
            </a:r>
            <a:r>
              <a:rPr lang="ru-RU" sz="4400" b="0" strike="noStrike" spc="-1">
                <a:latin typeface="Arial" panose="020B0604020202020204"/>
              </a:rPr>
              <a:t>з</a:t>
            </a:r>
            <a:r>
              <a:rPr lang="ru-RU" sz="4400" b="0" strike="noStrike" spc="-1">
                <a:latin typeface="Arial" panose="020B0604020202020204"/>
              </a:rPr>
              <a:t>а</a:t>
            </a:r>
            <a:r>
              <a:rPr lang="ru-RU" sz="4400" b="0" strike="noStrike" spc="-1">
                <a:latin typeface="Arial" panose="020B0604020202020204"/>
              </a:rPr>
              <a:t>г</a:t>
            </a:r>
            <a:r>
              <a:rPr lang="ru-RU" sz="4400" b="0" strike="noStrike" spc="-1">
                <a:latin typeface="Arial" panose="020B0604020202020204"/>
              </a:rPr>
              <a:t>л</a:t>
            </a:r>
            <a:r>
              <a:rPr lang="ru-RU" sz="4400" b="0" strike="noStrike" spc="-1">
                <a:latin typeface="Arial" panose="020B0604020202020204"/>
              </a:rPr>
              <a:t>а</a:t>
            </a:r>
            <a:r>
              <a:rPr lang="ru-RU" sz="4400" b="0" strike="noStrike" spc="-1">
                <a:latin typeface="Arial" panose="020B0604020202020204"/>
              </a:rPr>
              <a:t>в</a:t>
            </a:r>
            <a:r>
              <a:rPr lang="ru-RU" sz="4400" b="0" strike="noStrike" spc="-1">
                <a:latin typeface="Arial" panose="020B0604020202020204"/>
              </a:rPr>
              <a:t>и</a:t>
            </a:r>
            <a:r>
              <a:rPr lang="ru-RU" sz="4400" b="0" strike="noStrike" spc="-1">
                <a:latin typeface="Arial" panose="020B0604020202020204"/>
              </a:rPr>
              <a:t>я</a:t>
            </a:r>
            <a:r>
              <a:rPr lang="ru-RU" sz="4400" b="0" strike="noStrike" spc="-1">
                <a:latin typeface="Arial" panose="020B0604020202020204"/>
              </a:rPr>
              <a:t> </a:t>
            </a:r>
            <a:r>
              <a:rPr lang="ru-RU" sz="4400" b="0" strike="noStrike" spc="-1">
                <a:latin typeface="Arial" panose="020B0604020202020204"/>
              </a:rPr>
              <a:t>щ</a:t>
            </a:r>
            <a:r>
              <a:rPr lang="ru-RU" sz="4400" b="0" strike="noStrike" spc="-1">
                <a:latin typeface="Arial" panose="020B0604020202020204"/>
              </a:rPr>
              <a:t>ё</a:t>
            </a:r>
            <a:r>
              <a:rPr lang="ru-RU" sz="4400" b="0" strike="noStrike" spc="-1">
                <a:latin typeface="Arial" panose="020B0604020202020204"/>
              </a:rPr>
              <a:t>л</a:t>
            </a:r>
            <a:r>
              <a:rPr lang="ru-RU" sz="4400" b="0" strike="noStrike" spc="-1">
                <a:latin typeface="Arial" panose="020B0604020202020204"/>
              </a:rPr>
              <a:t>к</a:t>
            </a:r>
            <a:r>
              <a:rPr lang="ru-RU" sz="4400" b="0" strike="noStrike" spc="-1">
                <a:latin typeface="Arial" panose="020B0604020202020204"/>
              </a:rPr>
              <a:t>н</a:t>
            </a:r>
            <a:r>
              <a:rPr lang="ru-RU" sz="4400" b="0" strike="noStrike" spc="-1">
                <a:latin typeface="Arial" panose="020B0604020202020204"/>
              </a:rPr>
              <a:t>и</a:t>
            </a:r>
            <a:r>
              <a:rPr lang="ru-RU" sz="4400" b="0" strike="noStrike" spc="-1">
                <a:latin typeface="Arial" panose="020B0604020202020204"/>
              </a:rPr>
              <a:t>т</a:t>
            </a:r>
            <a:r>
              <a:rPr lang="ru-RU" sz="4400" b="0" strike="noStrike" spc="-1">
                <a:latin typeface="Arial" panose="020B0604020202020204"/>
              </a:rPr>
              <a:t>е</a:t>
            </a:r>
            <a:r>
              <a:rPr lang="ru-RU" sz="4400" b="0" strike="noStrike" spc="-1">
                <a:latin typeface="Arial" panose="020B0604020202020204"/>
              </a:rPr>
              <a:t> </a:t>
            </a:r>
            <a:r>
              <a:rPr lang="ru-RU" sz="4400" b="0" strike="noStrike" spc="-1">
                <a:latin typeface="Arial" panose="020B0604020202020204"/>
              </a:rPr>
              <a:t>м</a:t>
            </a:r>
            <a:r>
              <a:rPr lang="ru-RU" sz="4400" b="0" strike="noStrike" spc="-1">
                <a:latin typeface="Arial" panose="020B0604020202020204"/>
              </a:rPr>
              <a:t>ы</a:t>
            </a:r>
            <a:r>
              <a:rPr lang="ru-RU" sz="4400" b="0" strike="noStrike" spc="-1">
                <a:latin typeface="Arial" panose="020B0604020202020204"/>
              </a:rPr>
              <a:t>ш</a:t>
            </a:r>
            <a:r>
              <a:rPr lang="ru-RU" sz="4400" b="0" strike="noStrike" spc="-1">
                <a:latin typeface="Arial" panose="020B0604020202020204"/>
              </a:rPr>
              <a:t>ь</a:t>
            </a:r>
            <a:r>
              <a:rPr lang="ru-RU" sz="4400" b="0" strike="noStrike" spc="-1">
                <a:latin typeface="Arial" panose="020B0604020202020204"/>
              </a:rPr>
              <a:t>ю</a:t>
            </a: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strike="noStrike" spc="-1">
                <a:latin typeface="Arial" panose="020B0604020202020204"/>
              </a:rPr>
              <a:t>Для </a:t>
            </a:r>
            <a:r>
              <a:rPr lang="ru-RU" sz="3200" b="0" strike="noStrike" spc="-1">
                <a:latin typeface="Arial" panose="020B0604020202020204"/>
              </a:rPr>
              <a:t>правки </a:t>
            </a:r>
            <a:r>
              <a:rPr lang="ru-RU" sz="3200" b="0" strike="noStrike" spc="-1">
                <a:latin typeface="Arial" panose="020B0604020202020204"/>
              </a:rPr>
              <a:t>структуры </a:t>
            </a:r>
            <a:r>
              <a:rPr lang="ru-RU" sz="3200" b="0" strike="noStrike" spc="-1">
                <a:latin typeface="Arial" panose="020B0604020202020204"/>
              </a:rPr>
              <a:t>щёлкните </a:t>
            </a:r>
            <a:r>
              <a:rPr lang="ru-RU" sz="3200" b="0" strike="noStrike" spc="-1">
                <a:latin typeface="Arial" panose="020B0604020202020204"/>
              </a:rPr>
              <a:t>мышью</a:t>
            </a:r>
            <a:endParaRPr lang="ru-RU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ru-RU" sz="2800" b="0" strike="noStrike" spc="-1">
                <a:latin typeface="Arial" panose="020B0604020202020204"/>
              </a:rPr>
              <a:t>Второй </a:t>
            </a:r>
            <a:r>
              <a:rPr lang="ru-RU" sz="2800" b="0" strike="noStrike" spc="-1">
                <a:latin typeface="Arial" panose="020B0604020202020204"/>
              </a:rPr>
              <a:t>уровень </a:t>
            </a:r>
            <a:r>
              <a:rPr lang="ru-RU" sz="2800" b="0" strike="noStrike" spc="-1">
                <a:latin typeface="Arial" panose="020B0604020202020204"/>
              </a:rPr>
              <a:t>структур</a:t>
            </a:r>
            <a:r>
              <a:rPr lang="ru-RU" sz="2800" b="0" strike="noStrike" spc="-1">
                <a:latin typeface="Arial" panose="020B0604020202020204"/>
              </a:rPr>
              <a:t>ы</a:t>
            </a:r>
            <a:endParaRPr lang="ru-RU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400" b="0" strike="noStrike" spc="-1">
                <a:latin typeface="Arial" panose="020B0604020202020204"/>
              </a:rPr>
              <a:t>Третий </a:t>
            </a:r>
            <a:r>
              <a:rPr lang="ru-RU" sz="2400" b="0" strike="noStrike" spc="-1">
                <a:latin typeface="Arial" panose="020B0604020202020204"/>
              </a:rPr>
              <a:t>уровень </a:t>
            </a:r>
            <a:r>
              <a:rPr lang="ru-RU" sz="2400" b="0" strike="noStrike" spc="-1">
                <a:latin typeface="Arial" panose="020B0604020202020204"/>
              </a:rPr>
              <a:t>структур</a:t>
            </a:r>
            <a:r>
              <a:rPr lang="ru-RU" sz="2400" b="0" strike="noStrike" spc="-1">
                <a:latin typeface="Arial" panose="020B0604020202020204"/>
              </a:rPr>
              <a:t>ы</a:t>
            </a:r>
            <a:endParaRPr lang="ru-RU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ru-RU" sz="2000" b="0" strike="noStrike" spc="-1">
                <a:latin typeface="Arial" panose="020B0604020202020204"/>
              </a:rPr>
              <a:t>Четвё</a:t>
            </a:r>
            <a:r>
              <a:rPr lang="ru-RU" sz="2000" b="0" strike="noStrike" spc="-1">
                <a:latin typeface="Arial" panose="020B0604020202020204"/>
              </a:rPr>
              <a:t>ртый </a:t>
            </a:r>
            <a:r>
              <a:rPr lang="ru-RU" sz="2000" b="0" strike="noStrike" spc="-1">
                <a:latin typeface="Arial" panose="020B0604020202020204"/>
              </a:rPr>
              <a:t>урове</a:t>
            </a:r>
            <a:r>
              <a:rPr lang="ru-RU" sz="2000" b="0" strike="noStrike" spc="-1">
                <a:latin typeface="Arial" panose="020B0604020202020204"/>
              </a:rPr>
              <a:t>нь </a:t>
            </a:r>
            <a:r>
              <a:rPr lang="ru-RU" sz="2000" b="0" strike="noStrike" spc="-1">
                <a:latin typeface="Arial" panose="020B0604020202020204"/>
              </a:rPr>
              <a:t>структ</a:t>
            </a:r>
            <a:r>
              <a:rPr lang="ru-RU" sz="2000" b="0" strike="noStrike" spc="-1">
                <a:latin typeface="Arial" panose="020B0604020202020204"/>
              </a:rPr>
              <a:t>уры</a:t>
            </a:r>
            <a:endParaRPr lang="ru-RU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Пя</a:t>
            </a:r>
            <a:r>
              <a:rPr lang="ru-RU" sz="2000" b="0" strike="noStrike" spc="-1">
                <a:latin typeface="Arial" panose="020B0604020202020204"/>
              </a:rPr>
              <a:t>ты</a:t>
            </a:r>
            <a:r>
              <a:rPr lang="ru-RU" sz="2000" b="0" strike="noStrike" spc="-1">
                <a:latin typeface="Arial" panose="020B0604020202020204"/>
              </a:rPr>
              <a:t>й </a:t>
            </a:r>
            <a:r>
              <a:rPr lang="ru-RU" sz="2000" b="0" strike="noStrike" spc="-1">
                <a:latin typeface="Arial" panose="020B0604020202020204"/>
              </a:rPr>
              <a:t>ур</a:t>
            </a:r>
            <a:r>
              <a:rPr lang="ru-RU" sz="2000" b="0" strike="noStrike" spc="-1">
                <a:latin typeface="Arial" panose="020B0604020202020204"/>
              </a:rPr>
              <a:t>ов</a:t>
            </a:r>
            <a:r>
              <a:rPr lang="ru-RU" sz="2000" b="0" strike="noStrike" spc="-1">
                <a:latin typeface="Arial" panose="020B0604020202020204"/>
              </a:rPr>
              <a:t>ен</a:t>
            </a:r>
            <a:r>
              <a:rPr lang="ru-RU" sz="2000" b="0" strike="noStrike" spc="-1">
                <a:latin typeface="Arial" panose="020B0604020202020204"/>
              </a:rPr>
              <a:t>ь </a:t>
            </a:r>
            <a:r>
              <a:rPr lang="ru-RU" sz="2000" b="0" strike="noStrike" spc="-1">
                <a:latin typeface="Arial" panose="020B0604020202020204"/>
              </a:rPr>
              <a:t>ст</a:t>
            </a:r>
            <a:r>
              <a:rPr lang="ru-RU" sz="2000" b="0" strike="noStrike" spc="-1">
                <a:latin typeface="Arial" panose="020B0604020202020204"/>
              </a:rPr>
              <a:t>ру</a:t>
            </a:r>
            <a:r>
              <a:rPr lang="ru-RU" sz="2000" b="0" strike="noStrike" spc="-1">
                <a:latin typeface="Arial" panose="020B0604020202020204"/>
              </a:rPr>
              <a:t>кту</a:t>
            </a:r>
            <a:r>
              <a:rPr lang="ru-RU" sz="2000" b="0" strike="noStrike" spc="-1">
                <a:latin typeface="Arial" panose="020B0604020202020204"/>
              </a:rPr>
              <a:t>ры</a:t>
            </a:r>
            <a:endParaRPr lang="ru-RU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Ш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й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в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н</a:t>
            </a:r>
            <a:r>
              <a:rPr lang="ru-RU" sz="2000" b="0" strike="noStrike" spc="-1">
                <a:latin typeface="Arial" panose="020B0604020202020204"/>
              </a:rPr>
              <a:t>ь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к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ы</a:t>
            </a:r>
            <a:endParaRPr lang="ru-RU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д</a:t>
            </a:r>
            <a:r>
              <a:rPr lang="ru-RU" sz="2000" b="0" strike="noStrike" spc="-1">
                <a:latin typeface="Arial" panose="020B0604020202020204"/>
              </a:rPr>
              <a:t>ь</a:t>
            </a:r>
            <a:r>
              <a:rPr lang="ru-RU" sz="2000" b="0" strike="noStrike" spc="-1">
                <a:latin typeface="Arial" panose="020B0604020202020204"/>
              </a:rPr>
              <a:t>м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й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в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н</a:t>
            </a:r>
            <a:r>
              <a:rPr lang="ru-RU" sz="2000" b="0" strike="noStrike" spc="-1">
                <a:latin typeface="Arial" panose="020B0604020202020204"/>
              </a:rPr>
              <a:t>ь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к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ы</a:t>
            </a:r>
            <a:endParaRPr lang="ru-RU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5"/>
          <p:cNvSpPr/>
          <p:nvPr/>
        </p:nvSpPr>
        <p:spPr>
          <a:xfrm>
            <a:off x="257400" y="6625440"/>
            <a:ext cx="5500440" cy="276120"/>
          </a:xfrm>
          <a:prstGeom prst="rect">
            <a:avLst/>
          </a:prstGeom>
          <a:noFill/>
          <a:ln w="1270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rmAutofit/>
          </a:bodyPr>
          <a:p>
            <a:pPr>
              <a:lnSpc>
                <a:spcPct val="100000"/>
              </a:lnSpc>
              <a:buNone/>
            </a:pPr>
            <a:r>
              <a:rPr lang="en-US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ⓒ</a:t>
            </a:r>
            <a:r>
              <a:rPr lang="en-US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2025 Cloud.ru </a:t>
            </a:r>
            <a:r>
              <a:rPr lang="ru-RU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Любое копирование и воспроизведение содержания (в том числе частичное) без </a:t>
            </a:r>
            <a:r>
              <a:rPr lang="ru-RU" sz="600" b="0" u="sng" strike="noStrike" spc="-1">
                <a:solidFill>
                  <a:srgbClr val="26D07C"/>
                </a:solidFill>
                <a:uFillTx/>
                <a:latin typeface="SB Sans Display" panose="020B0503040504020204"/>
                <a:ea typeface="MS Mincho" panose="02020609040205080304" charset="-128"/>
                <a:hlinkClick r:id="rId13"/>
              </a:rPr>
              <a:t>разрешения правообладателя</a:t>
            </a:r>
            <a:r>
              <a:rPr lang="ru-RU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 запрещено</a:t>
            </a:r>
            <a:r>
              <a:rPr lang="en-US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.</a:t>
            </a:r>
            <a:endParaRPr lang="ru-RU" sz="600" b="0" strike="noStrike" spc="-1">
              <a:latin typeface="Arial" panose="020B0604020202020204"/>
            </a:endParaRPr>
          </a:p>
        </p:txBody>
      </p:sp>
      <p:grpSp>
        <p:nvGrpSpPr>
          <p:cNvPr id="94" name="Group 14"/>
          <p:cNvGrpSpPr/>
          <p:nvPr/>
        </p:nvGrpSpPr>
        <p:grpSpPr>
          <a:xfrm>
            <a:off x="10107000" y="330120"/>
            <a:ext cx="1775160" cy="627120"/>
            <a:chOff x="10107000" y="330120"/>
            <a:chExt cx="1775160" cy="627120"/>
          </a:xfrm>
        </p:grpSpPr>
        <p:grpSp>
          <p:nvGrpSpPr>
            <p:cNvPr id="95" name="Group 15"/>
            <p:cNvGrpSpPr/>
            <p:nvPr/>
          </p:nvGrpSpPr>
          <p:grpSpPr>
            <a:xfrm>
              <a:off x="10107000" y="330120"/>
              <a:ext cx="1775160" cy="627120"/>
              <a:chOff x="10107000" y="330120"/>
              <a:chExt cx="1775160" cy="627120"/>
            </a:xfrm>
          </p:grpSpPr>
          <p:sp>
            <p:nvSpPr>
              <p:cNvPr id="96" name="Rectangle 17"/>
              <p:cNvSpPr/>
              <p:nvPr/>
            </p:nvSpPr>
            <p:spPr>
              <a:xfrm>
                <a:off x="10152000" y="375120"/>
                <a:ext cx="1679760" cy="532440"/>
              </a:xfrm>
              <a:prstGeom prst="rect">
                <a:avLst/>
              </a:prstGeom>
              <a:noFill/>
              <a:ln w="1270">
                <a:solidFill>
                  <a:srgbClr val="BFBFBF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7" name="Rectangle 18"/>
              <p:cNvSpPr/>
              <p:nvPr/>
            </p:nvSpPr>
            <p:spPr>
              <a:xfrm>
                <a:off x="11787480" y="330120"/>
                <a:ext cx="89280" cy="8928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8" name="Rectangle 19"/>
              <p:cNvSpPr/>
              <p:nvPr/>
            </p:nvSpPr>
            <p:spPr>
              <a:xfrm>
                <a:off x="11792880" y="867960"/>
                <a:ext cx="89280" cy="8928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99" name="Rectangle 20"/>
              <p:cNvSpPr/>
              <p:nvPr/>
            </p:nvSpPr>
            <p:spPr>
              <a:xfrm>
                <a:off x="10107000" y="867960"/>
                <a:ext cx="89280" cy="8928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00" name="Rectangle 21"/>
              <p:cNvSpPr/>
              <p:nvPr/>
            </p:nvSpPr>
            <p:spPr>
              <a:xfrm>
                <a:off x="10107000" y="330120"/>
                <a:ext cx="89280" cy="8928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  <p:pic>
          <p:nvPicPr>
            <p:cNvPr id="101" name="Graphic 16"/>
            <p:cNvPicPr/>
            <p:nvPr/>
          </p:nvPicPr>
          <p:blipFill>
            <a:blip r:embed="rId14"/>
            <a:srcRect b="49945"/>
            <a:stretch>
              <a:fillRect/>
            </a:stretch>
          </p:blipFill>
          <p:spPr>
            <a:xfrm>
              <a:off x="10362240" y="528840"/>
              <a:ext cx="1259280" cy="228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r>
              <a:rPr lang="ru-RU" sz="4400" b="0" strike="noStrike" spc="-1">
                <a:latin typeface="Arial" panose="020B0604020202020204"/>
              </a:rPr>
              <a:t>Д</a:t>
            </a:r>
            <a:r>
              <a:rPr lang="ru-RU" sz="4400" b="0" strike="noStrike" spc="-1">
                <a:latin typeface="Arial" panose="020B0604020202020204"/>
              </a:rPr>
              <a:t>л</a:t>
            </a:r>
            <a:r>
              <a:rPr lang="ru-RU" sz="4400" b="0" strike="noStrike" spc="-1">
                <a:latin typeface="Arial" panose="020B0604020202020204"/>
              </a:rPr>
              <a:t>я</a:t>
            </a:r>
            <a:r>
              <a:rPr lang="ru-RU" sz="4400" b="0" strike="noStrike" spc="-1">
                <a:latin typeface="Arial" panose="020B0604020202020204"/>
              </a:rPr>
              <a:t> </a:t>
            </a:r>
            <a:r>
              <a:rPr lang="ru-RU" sz="4400" b="0" strike="noStrike" spc="-1">
                <a:latin typeface="Arial" panose="020B0604020202020204"/>
              </a:rPr>
              <a:t>п</a:t>
            </a:r>
            <a:r>
              <a:rPr lang="ru-RU" sz="4400" b="0" strike="noStrike" spc="-1">
                <a:latin typeface="Arial" panose="020B0604020202020204"/>
              </a:rPr>
              <a:t>р</a:t>
            </a:r>
            <a:r>
              <a:rPr lang="ru-RU" sz="4400" b="0" strike="noStrike" spc="-1">
                <a:latin typeface="Arial" panose="020B0604020202020204"/>
              </a:rPr>
              <a:t>а</a:t>
            </a:r>
            <a:r>
              <a:rPr lang="ru-RU" sz="4400" b="0" strike="noStrike" spc="-1">
                <a:latin typeface="Arial" panose="020B0604020202020204"/>
              </a:rPr>
              <a:t>в</a:t>
            </a:r>
            <a:r>
              <a:rPr lang="ru-RU" sz="4400" b="0" strike="noStrike" spc="-1">
                <a:latin typeface="Arial" panose="020B0604020202020204"/>
              </a:rPr>
              <a:t>к</a:t>
            </a:r>
            <a:r>
              <a:rPr lang="ru-RU" sz="4400" b="0" strike="noStrike" spc="-1">
                <a:latin typeface="Arial" panose="020B0604020202020204"/>
              </a:rPr>
              <a:t>и</a:t>
            </a:r>
            <a:r>
              <a:rPr lang="ru-RU" sz="4400" b="0" strike="noStrike" spc="-1">
                <a:latin typeface="Arial" panose="020B0604020202020204"/>
              </a:rPr>
              <a:t> </a:t>
            </a:r>
            <a:r>
              <a:rPr lang="ru-RU" sz="4400" b="0" strike="noStrike" spc="-1">
                <a:latin typeface="Arial" panose="020B0604020202020204"/>
              </a:rPr>
              <a:t>т</a:t>
            </a:r>
            <a:r>
              <a:rPr lang="ru-RU" sz="4400" b="0" strike="noStrike" spc="-1">
                <a:latin typeface="Arial" panose="020B0604020202020204"/>
              </a:rPr>
              <a:t>е</a:t>
            </a:r>
            <a:r>
              <a:rPr lang="ru-RU" sz="4400" b="0" strike="noStrike" spc="-1">
                <a:latin typeface="Arial" panose="020B0604020202020204"/>
              </a:rPr>
              <a:t>к</a:t>
            </a:r>
            <a:r>
              <a:rPr lang="ru-RU" sz="4400" b="0" strike="noStrike" spc="-1">
                <a:latin typeface="Arial" panose="020B0604020202020204"/>
              </a:rPr>
              <a:t>с</a:t>
            </a:r>
            <a:r>
              <a:rPr lang="ru-RU" sz="4400" b="0" strike="noStrike" spc="-1">
                <a:latin typeface="Arial" panose="020B0604020202020204"/>
              </a:rPr>
              <a:t>т</a:t>
            </a:r>
            <a:r>
              <a:rPr lang="ru-RU" sz="4400" b="0" strike="noStrike" spc="-1">
                <a:latin typeface="Arial" panose="020B0604020202020204"/>
              </a:rPr>
              <a:t>а</a:t>
            </a:r>
            <a:r>
              <a:rPr lang="ru-RU" sz="4400" b="0" strike="noStrike" spc="-1">
                <a:latin typeface="Arial" panose="020B0604020202020204"/>
              </a:rPr>
              <a:t> </a:t>
            </a:r>
            <a:r>
              <a:rPr lang="ru-RU" sz="4400" b="0" strike="noStrike" spc="-1">
                <a:latin typeface="Arial" panose="020B0604020202020204"/>
              </a:rPr>
              <a:t>з</a:t>
            </a:r>
            <a:r>
              <a:rPr lang="ru-RU" sz="4400" b="0" strike="noStrike" spc="-1">
                <a:latin typeface="Arial" panose="020B0604020202020204"/>
              </a:rPr>
              <a:t>а</a:t>
            </a:r>
            <a:r>
              <a:rPr lang="ru-RU" sz="4400" b="0" strike="noStrike" spc="-1">
                <a:latin typeface="Arial" panose="020B0604020202020204"/>
              </a:rPr>
              <a:t>г</a:t>
            </a:r>
            <a:r>
              <a:rPr lang="ru-RU" sz="4400" b="0" strike="noStrike" spc="-1">
                <a:latin typeface="Arial" panose="020B0604020202020204"/>
              </a:rPr>
              <a:t>л</a:t>
            </a:r>
            <a:r>
              <a:rPr lang="ru-RU" sz="4400" b="0" strike="noStrike" spc="-1">
                <a:latin typeface="Arial" panose="020B0604020202020204"/>
              </a:rPr>
              <a:t>а</a:t>
            </a:r>
            <a:r>
              <a:rPr lang="ru-RU" sz="4400" b="0" strike="noStrike" spc="-1">
                <a:latin typeface="Arial" panose="020B0604020202020204"/>
              </a:rPr>
              <a:t>в</a:t>
            </a:r>
            <a:r>
              <a:rPr lang="ru-RU" sz="4400" b="0" strike="noStrike" spc="-1">
                <a:latin typeface="Arial" panose="020B0604020202020204"/>
              </a:rPr>
              <a:t>и</a:t>
            </a:r>
            <a:r>
              <a:rPr lang="ru-RU" sz="4400" b="0" strike="noStrike" spc="-1">
                <a:latin typeface="Arial" panose="020B0604020202020204"/>
              </a:rPr>
              <a:t>я</a:t>
            </a:r>
            <a:r>
              <a:rPr lang="ru-RU" sz="4400" b="0" strike="noStrike" spc="-1">
                <a:latin typeface="Arial" panose="020B0604020202020204"/>
              </a:rPr>
              <a:t> </a:t>
            </a:r>
            <a:r>
              <a:rPr lang="ru-RU" sz="4400" b="0" strike="noStrike" spc="-1">
                <a:latin typeface="Arial" panose="020B0604020202020204"/>
              </a:rPr>
              <a:t>щ</a:t>
            </a:r>
            <a:r>
              <a:rPr lang="ru-RU" sz="4400" b="0" strike="noStrike" spc="-1">
                <a:latin typeface="Arial" panose="020B0604020202020204"/>
              </a:rPr>
              <a:t>ё</a:t>
            </a:r>
            <a:r>
              <a:rPr lang="ru-RU" sz="4400" b="0" strike="noStrike" spc="-1">
                <a:latin typeface="Arial" panose="020B0604020202020204"/>
              </a:rPr>
              <a:t>л</a:t>
            </a:r>
            <a:r>
              <a:rPr lang="ru-RU" sz="4400" b="0" strike="noStrike" spc="-1">
                <a:latin typeface="Arial" panose="020B0604020202020204"/>
              </a:rPr>
              <a:t>к</a:t>
            </a:r>
            <a:r>
              <a:rPr lang="ru-RU" sz="4400" b="0" strike="noStrike" spc="-1">
                <a:latin typeface="Arial" panose="020B0604020202020204"/>
              </a:rPr>
              <a:t>н</a:t>
            </a:r>
            <a:r>
              <a:rPr lang="ru-RU" sz="4400" b="0" strike="noStrike" spc="-1">
                <a:latin typeface="Arial" panose="020B0604020202020204"/>
              </a:rPr>
              <a:t>и</a:t>
            </a:r>
            <a:r>
              <a:rPr lang="ru-RU" sz="4400" b="0" strike="noStrike" spc="-1">
                <a:latin typeface="Arial" panose="020B0604020202020204"/>
              </a:rPr>
              <a:t>т</a:t>
            </a:r>
            <a:r>
              <a:rPr lang="ru-RU" sz="4400" b="0" strike="noStrike" spc="-1">
                <a:latin typeface="Arial" panose="020B0604020202020204"/>
              </a:rPr>
              <a:t>е</a:t>
            </a:r>
            <a:r>
              <a:rPr lang="ru-RU" sz="4400" b="0" strike="noStrike" spc="-1">
                <a:latin typeface="Arial" panose="020B0604020202020204"/>
              </a:rPr>
              <a:t> </a:t>
            </a:r>
            <a:r>
              <a:rPr lang="ru-RU" sz="4400" b="0" strike="noStrike" spc="-1">
                <a:latin typeface="Arial" panose="020B0604020202020204"/>
              </a:rPr>
              <a:t>м</a:t>
            </a:r>
            <a:r>
              <a:rPr lang="ru-RU" sz="4400" b="0" strike="noStrike" spc="-1">
                <a:latin typeface="Arial" panose="020B0604020202020204"/>
              </a:rPr>
              <a:t>ы</a:t>
            </a:r>
            <a:r>
              <a:rPr lang="ru-RU" sz="4400" b="0" strike="noStrike" spc="-1">
                <a:latin typeface="Arial" panose="020B0604020202020204"/>
              </a:rPr>
              <a:t>ш</a:t>
            </a:r>
            <a:r>
              <a:rPr lang="ru-RU" sz="4400" b="0" strike="noStrike" spc="-1">
                <a:latin typeface="Arial" panose="020B0604020202020204"/>
              </a:rPr>
              <a:t>ь</a:t>
            </a:r>
            <a:r>
              <a:rPr lang="ru-RU" sz="4400" b="0" strike="noStrike" spc="-1">
                <a:latin typeface="Arial" panose="020B0604020202020204"/>
              </a:rPr>
              <a:t>ю</a:t>
            </a: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strike="noStrike" spc="-1">
                <a:latin typeface="Arial" panose="020B0604020202020204"/>
              </a:rPr>
              <a:t>Для </a:t>
            </a:r>
            <a:r>
              <a:rPr lang="ru-RU" sz="3200" b="0" strike="noStrike" spc="-1">
                <a:latin typeface="Arial" panose="020B0604020202020204"/>
              </a:rPr>
              <a:t>правки </a:t>
            </a:r>
            <a:r>
              <a:rPr lang="ru-RU" sz="3200" b="0" strike="noStrike" spc="-1">
                <a:latin typeface="Arial" panose="020B0604020202020204"/>
              </a:rPr>
              <a:t>структ</a:t>
            </a:r>
            <a:r>
              <a:rPr lang="ru-RU" sz="3200" b="0" strike="noStrike" spc="-1">
                <a:latin typeface="Arial" panose="020B0604020202020204"/>
              </a:rPr>
              <a:t>уры </a:t>
            </a:r>
            <a:r>
              <a:rPr lang="ru-RU" sz="3200" b="0" strike="noStrike" spc="-1">
                <a:latin typeface="Arial" panose="020B0604020202020204"/>
              </a:rPr>
              <a:t>щёлкн</a:t>
            </a:r>
            <a:r>
              <a:rPr lang="ru-RU" sz="3200" b="0" strike="noStrike" spc="-1">
                <a:latin typeface="Arial" panose="020B0604020202020204"/>
              </a:rPr>
              <a:t>ите </a:t>
            </a:r>
            <a:r>
              <a:rPr lang="ru-RU" sz="3200" b="0" strike="noStrike" spc="-1">
                <a:latin typeface="Arial" panose="020B0604020202020204"/>
              </a:rPr>
              <a:t>мышь</a:t>
            </a:r>
            <a:r>
              <a:rPr lang="ru-RU" sz="3200" b="0" strike="noStrike" spc="-1">
                <a:latin typeface="Arial" panose="020B0604020202020204"/>
              </a:rPr>
              <a:t>ю</a:t>
            </a:r>
            <a:endParaRPr lang="ru-RU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ru-RU" sz="2800" b="0" strike="noStrike" spc="-1">
                <a:latin typeface="Arial" panose="020B0604020202020204"/>
              </a:rPr>
              <a:t>Втор</a:t>
            </a:r>
            <a:r>
              <a:rPr lang="ru-RU" sz="2800" b="0" strike="noStrike" spc="-1">
                <a:latin typeface="Arial" panose="020B0604020202020204"/>
              </a:rPr>
              <a:t>ой </a:t>
            </a:r>
            <a:r>
              <a:rPr lang="ru-RU" sz="2800" b="0" strike="noStrike" spc="-1">
                <a:latin typeface="Arial" panose="020B0604020202020204"/>
              </a:rPr>
              <a:t>уров</a:t>
            </a:r>
            <a:r>
              <a:rPr lang="ru-RU" sz="2800" b="0" strike="noStrike" spc="-1">
                <a:latin typeface="Arial" panose="020B0604020202020204"/>
              </a:rPr>
              <a:t>ень </a:t>
            </a:r>
            <a:r>
              <a:rPr lang="ru-RU" sz="2800" b="0" strike="noStrike" spc="-1">
                <a:latin typeface="Arial" panose="020B0604020202020204"/>
              </a:rPr>
              <a:t>струк</a:t>
            </a:r>
            <a:r>
              <a:rPr lang="ru-RU" sz="2800" b="0" strike="noStrike" spc="-1">
                <a:latin typeface="Arial" panose="020B0604020202020204"/>
              </a:rPr>
              <a:t>туры</a:t>
            </a:r>
            <a:endParaRPr lang="ru-RU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400" b="0" strike="noStrike" spc="-1">
                <a:latin typeface="Arial" panose="020B0604020202020204"/>
              </a:rPr>
              <a:t>Тр</a:t>
            </a:r>
            <a:r>
              <a:rPr lang="ru-RU" sz="2400" b="0" strike="noStrike" spc="-1">
                <a:latin typeface="Arial" panose="020B0604020202020204"/>
              </a:rPr>
              <a:t>ет</a:t>
            </a:r>
            <a:r>
              <a:rPr lang="ru-RU" sz="2400" b="0" strike="noStrike" spc="-1">
                <a:latin typeface="Arial" panose="020B0604020202020204"/>
              </a:rPr>
              <a:t>ий </a:t>
            </a:r>
            <a:r>
              <a:rPr lang="ru-RU" sz="2400" b="0" strike="noStrike" spc="-1">
                <a:latin typeface="Arial" panose="020B0604020202020204"/>
              </a:rPr>
              <a:t>ур</a:t>
            </a:r>
            <a:r>
              <a:rPr lang="ru-RU" sz="2400" b="0" strike="noStrike" spc="-1">
                <a:latin typeface="Arial" panose="020B0604020202020204"/>
              </a:rPr>
              <a:t>ов</a:t>
            </a:r>
            <a:r>
              <a:rPr lang="ru-RU" sz="2400" b="0" strike="noStrike" spc="-1">
                <a:latin typeface="Arial" panose="020B0604020202020204"/>
              </a:rPr>
              <a:t>ен</a:t>
            </a:r>
            <a:r>
              <a:rPr lang="ru-RU" sz="2400" b="0" strike="noStrike" spc="-1">
                <a:latin typeface="Arial" panose="020B0604020202020204"/>
              </a:rPr>
              <a:t>ь </a:t>
            </a:r>
            <a:r>
              <a:rPr lang="ru-RU" sz="2400" b="0" strike="noStrike" spc="-1">
                <a:latin typeface="Arial" panose="020B0604020202020204"/>
              </a:rPr>
              <a:t>стр</a:t>
            </a:r>
            <a:r>
              <a:rPr lang="ru-RU" sz="2400" b="0" strike="noStrike" spc="-1">
                <a:latin typeface="Arial" panose="020B0604020202020204"/>
              </a:rPr>
              <a:t>укт</a:t>
            </a:r>
            <a:r>
              <a:rPr lang="ru-RU" sz="2400" b="0" strike="noStrike" spc="-1">
                <a:latin typeface="Arial" panose="020B0604020202020204"/>
              </a:rPr>
              <a:t>ур</a:t>
            </a:r>
            <a:r>
              <a:rPr lang="ru-RU" sz="2400" b="0" strike="noStrike" spc="-1">
                <a:latin typeface="Arial" panose="020B0604020202020204"/>
              </a:rPr>
              <a:t>ы</a:t>
            </a:r>
            <a:endParaRPr lang="ru-RU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ru-RU" sz="2000" b="0" strike="noStrike" spc="-1">
                <a:latin typeface="Arial" panose="020B0604020202020204"/>
              </a:rPr>
              <a:t>Ч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в</a:t>
            </a:r>
            <a:r>
              <a:rPr lang="ru-RU" sz="2000" b="0" strike="noStrike" spc="-1">
                <a:latin typeface="Arial" panose="020B0604020202020204"/>
              </a:rPr>
              <a:t>ё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ы</a:t>
            </a:r>
            <a:r>
              <a:rPr lang="ru-RU" sz="2000" b="0" strike="noStrike" spc="-1">
                <a:latin typeface="Arial" panose="020B0604020202020204"/>
              </a:rPr>
              <a:t>й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в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н</a:t>
            </a:r>
            <a:r>
              <a:rPr lang="ru-RU" sz="2000" b="0" strike="noStrike" spc="-1">
                <a:latin typeface="Arial" panose="020B0604020202020204"/>
              </a:rPr>
              <a:t>ь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к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ы</a:t>
            </a:r>
            <a:endParaRPr lang="ru-RU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П</a:t>
            </a:r>
            <a:r>
              <a:rPr lang="ru-RU" sz="2000" b="0" strike="noStrike" spc="-1">
                <a:latin typeface="Arial" panose="020B0604020202020204"/>
              </a:rPr>
              <a:t>я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ы</a:t>
            </a:r>
            <a:r>
              <a:rPr lang="ru-RU" sz="2000" b="0" strike="noStrike" spc="-1">
                <a:latin typeface="Arial" panose="020B0604020202020204"/>
              </a:rPr>
              <a:t>й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в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н</a:t>
            </a:r>
            <a:r>
              <a:rPr lang="ru-RU" sz="2000" b="0" strike="noStrike" spc="-1">
                <a:latin typeface="Arial" panose="020B0604020202020204"/>
              </a:rPr>
              <a:t>ь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к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ы</a:t>
            </a:r>
            <a:endParaRPr lang="ru-RU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Ш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й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в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н</a:t>
            </a:r>
            <a:r>
              <a:rPr lang="ru-RU" sz="2000" b="0" strike="noStrike" spc="-1">
                <a:latin typeface="Arial" panose="020B0604020202020204"/>
              </a:rPr>
              <a:t>ь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к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ы</a:t>
            </a:r>
            <a:endParaRPr lang="ru-RU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д</a:t>
            </a:r>
            <a:r>
              <a:rPr lang="ru-RU" sz="2000" b="0" strike="noStrike" spc="-1">
                <a:latin typeface="Arial" panose="020B0604020202020204"/>
              </a:rPr>
              <a:t>ь</a:t>
            </a:r>
            <a:r>
              <a:rPr lang="ru-RU" sz="2000" b="0" strike="noStrike" spc="-1">
                <a:latin typeface="Arial" panose="020B0604020202020204"/>
              </a:rPr>
              <a:t>м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й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в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н</a:t>
            </a:r>
            <a:r>
              <a:rPr lang="ru-RU" sz="2000" b="0" strike="noStrike" spc="-1">
                <a:latin typeface="Arial" panose="020B0604020202020204"/>
              </a:rPr>
              <a:t>ь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к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ы</a:t>
            </a:r>
            <a:endParaRPr lang="ru-RU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5"/>
          <p:cNvSpPr/>
          <p:nvPr/>
        </p:nvSpPr>
        <p:spPr>
          <a:xfrm>
            <a:off x="257400" y="6625440"/>
            <a:ext cx="5500440" cy="276120"/>
          </a:xfrm>
          <a:prstGeom prst="rect">
            <a:avLst/>
          </a:prstGeom>
          <a:noFill/>
          <a:ln w="1270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rmAutofit/>
          </a:bodyPr>
          <a:p>
            <a:pPr>
              <a:lnSpc>
                <a:spcPct val="100000"/>
              </a:lnSpc>
              <a:buNone/>
            </a:pPr>
            <a:r>
              <a:rPr lang="en-US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ⓒ</a:t>
            </a:r>
            <a:r>
              <a:rPr lang="en-US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2025 Cloud.ru </a:t>
            </a:r>
            <a:r>
              <a:rPr lang="ru-RU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Любое копирование и воспроизведение содержания (в том числе частичное) без </a:t>
            </a:r>
            <a:r>
              <a:rPr lang="ru-RU" sz="600" b="0" u="sng" strike="noStrike" spc="-1">
                <a:solidFill>
                  <a:srgbClr val="26D07C"/>
                </a:solidFill>
                <a:uFillTx/>
                <a:latin typeface="SB Sans Display" panose="020B0503040504020204"/>
                <a:ea typeface="MS Mincho" panose="02020609040205080304" charset="-128"/>
                <a:hlinkClick r:id="rId13"/>
              </a:rPr>
              <a:t>разрешения правообладателя</a:t>
            </a:r>
            <a:r>
              <a:rPr lang="ru-RU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 запрещено</a:t>
            </a:r>
            <a:r>
              <a:rPr lang="en-US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.</a:t>
            </a:r>
            <a:endParaRPr lang="ru-RU" sz="600" b="0" strike="noStrike" spc="-1">
              <a:latin typeface="Arial" panose="020B0604020202020204"/>
            </a:endParaRPr>
          </a:p>
        </p:txBody>
      </p:sp>
      <p:sp>
        <p:nvSpPr>
          <p:cNvPr id="141" name="Прямоугольник 2"/>
          <p:cNvSpPr/>
          <p:nvPr/>
        </p:nvSpPr>
        <p:spPr>
          <a:xfrm>
            <a:off x="355680" y="1523880"/>
            <a:ext cx="3634560" cy="454284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42" name="Прямоугольник 6"/>
          <p:cNvSpPr/>
          <p:nvPr/>
        </p:nvSpPr>
        <p:spPr>
          <a:xfrm>
            <a:off x="4194000" y="1523880"/>
            <a:ext cx="3634560" cy="454284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43" name="Прямоугольник 7"/>
          <p:cNvSpPr/>
          <p:nvPr/>
        </p:nvSpPr>
        <p:spPr>
          <a:xfrm>
            <a:off x="8032680" y="1523880"/>
            <a:ext cx="3634560" cy="454284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144" name="Group 14"/>
          <p:cNvGrpSpPr/>
          <p:nvPr/>
        </p:nvGrpSpPr>
        <p:grpSpPr>
          <a:xfrm>
            <a:off x="10107000" y="330120"/>
            <a:ext cx="1775160" cy="627120"/>
            <a:chOff x="10107000" y="330120"/>
            <a:chExt cx="1775160" cy="627120"/>
          </a:xfrm>
        </p:grpSpPr>
        <p:grpSp>
          <p:nvGrpSpPr>
            <p:cNvPr id="145" name="Group 15"/>
            <p:cNvGrpSpPr/>
            <p:nvPr/>
          </p:nvGrpSpPr>
          <p:grpSpPr>
            <a:xfrm>
              <a:off x="10107000" y="330120"/>
              <a:ext cx="1775160" cy="627120"/>
              <a:chOff x="10107000" y="330120"/>
              <a:chExt cx="1775160" cy="627120"/>
            </a:xfrm>
          </p:grpSpPr>
          <p:sp>
            <p:nvSpPr>
              <p:cNvPr id="146" name="Rectangle 17"/>
              <p:cNvSpPr/>
              <p:nvPr/>
            </p:nvSpPr>
            <p:spPr>
              <a:xfrm>
                <a:off x="10152000" y="375120"/>
                <a:ext cx="1679760" cy="532440"/>
              </a:xfrm>
              <a:prstGeom prst="rect">
                <a:avLst/>
              </a:prstGeom>
              <a:noFill/>
              <a:ln w="1270">
                <a:solidFill>
                  <a:srgbClr val="BFBFBF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47" name="Rectangle 18"/>
              <p:cNvSpPr/>
              <p:nvPr/>
            </p:nvSpPr>
            <p:spPr>
              <a:xfrm>
                <a:off x="11787480" y="330120"/>
                <a:ext cx="89280" cy="8928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48" name="Rectangle 19"/>
              <p:cNvSpPr/>
              <p:nvPr/>
            </p:nvSpPr>
            <p:spPr>
              <a:xfrm>
                <a:off x="11792880" y="867960"/>
                <a:ext cx="89280" cy="8928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49" name="Rectangle 20"/>
              <p:cNvSpPr/>
              <p:nvPr/>
            </p:nvSpPr>
            <p:spPr>
              <a:xfrm>
                <a:off x="10107000" y="867960"/>
                <a:ext cx="89280" cy="8928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150" name="Rectangle 21"/>
              <p:cNvSpPr/>
              <p:nvPr/>
            </p:nvSpPr>
            <p:spPr>
              <a:xfrm>
                <a:off x="10107000" y="330120"/>
                <a:ext cx="89280" cy="8928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  <p:pic>
          <p:nvPicPr>
            <p:cNvPr id="151" name="Graphic 16"/>
            <p:cNvPicPr/>
            <p:nvPr/>
          </p:nvPicPr>
          <p:blipFill>
            <a:blip r:embed="rId14"/>
            <a:srcRect b="49945"/>
            <a:stretch>
              <a:fillRect/>
            </a:stretch>
          </p:blipFill>
          <p:spPr>
            <a:xfrm>
              <a:off x="10362240" y="528840"/>
              <a:ext cx="1259280" cy="228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r>
              <a:rPr lang="ru-RU" sz="4400" b="0" strike="noStrike" spc="-1">
                <a:latin typeface="Arial" panose="020B0604020202020204"/>
              </a:rPr>
              <a:t>Д</a:t>
            </a:r>
            <a:r>
              <a:rPr lang="ru-RU" sz="4400" b="0" strike="noStrike" spc="-1">
                <a:latin typeface="Arial" panose="020B0604020202020204"/>
              </a:rPr>
              <a:t>л</a:t>
            </a:r>
            <a:r>
              <a:rPr lang="ru-RU" sz="4400" b="0" strike="noStrike" spc="-1">
                <a:latin typeface="Arial" panose="020B0604020202020204"/>
              </a:rPr>
              <a:t>я</a:t>
            </a:r>
            <a:r>
              <a:rPr lang="ru-RU" sz="4400" b="0" strike="noStrike" spc="-1">
                <a:latin typeface="Arial" panose="020B0604020202020204"/>
              </a:rPr>
              <a:t> </a:t>
            </a:r>
            <a:r>
              <a:rPr lang="ru-RU" sz="4400" b="0" strike="noStrike" spc="-1">
                <a:latin typeface="Arial" panose="020B0604020202020204"/>
              </a:rPr>
              <a:t>п</a:t>
            </a:r>
            <a:r>
              <a:rPr lang="ru-RU" sz="4400" b="0" strike="noStrike" spc="-1">
                <a:latin typeface="Arial" panose="020B0604020202020204"/>
              </a:rPr>
              <a:t>р</a:t>
            </a:r>
            <a:r>
              <a:rPr lang="ru-RU" sz="4400" b="0" strike="noStrike" spc="-1">
                <a:latin typeface="Arial" panose="020B0604020202020204"/>
              </a:rPr>
              <a:t>а</a:t>
            </a:r>
            <a:r>
              <a:rPr lang="ru-RU" sz="4400" b="0" strike="noStrike" spc="-1">
                <a:latin typeface="Arial" panose="020B0604020202020204"/>
              </a:rPr>
              <a:t>в</a:t>
            </a:r>
            <a:r>
              <a:rPr lang="ru-RU" sz="4400" b="0" strike="noStrike" spc="-1">
                <a:latin typeface="Arial" panose="020B0604020202020204"/>
              </a:rPr>
              <a:t>к</a:t>
            </a:r>
            <a:r>
              <a:rPr lang="ru-RU" sz="4400" b="0" strike="noStrike" spc="-1">
                <a:latin typeface="Arial" panose="020B0604020202020204"/>
              </a:rPr>
              <a:t>и</a:t>
            </a:r>
            <a:r>
              <a:rPr lang="ru-RU" sz="4400" b="0" strike="noStrike" spc="-1">
                <a:latin typeface="Arial" panose="020B0604020202020204"/>
              </a:rPr>
              <a:t> </a:t>
            </a:r>
            <a:r>
              <a:rPr lang="ru-RU" sz="4400" b="0" strike="noStrike" spc="-1">
                <a:latin typeface="Arial" panose="020B0604020202020204"/>
              </a:rPr>
              <a:t>т</a:t>
            </a:r>
            <a:r>
              <a:rPr lang="ru-RU" sz="4400" b="0" strike="noStrike" spc="-1">
                <a:latin typeface="Arial" panose="020B0604020202020204"/>
              </a:rPr>
              <a:t>е</a:t>
            </a:r>
            <a:r>
              <a:rPr lang="ru-RU" sz="4400" b="0" strike="noStrike" spc="-1">
                <a:latin typeface="Arial" panose="020B0604020202020204"/>
              </a:rPr>
              <a:t>к</a:t>
            </a:r>
            <a:r>
              <a:rPr lang="ru-RU" sz="4400" b="0" strike="noStrike" spc="-1">
                <a:latin typeface="Arial" panose="020B0604020202020204"/>
              </a:rPr>
              <a:t>с</a:t>
            </a:r>
            <a:r>
              <a:rPr lang="ru-RU" sz="4400" b="0" strike="noStrike" spc="-1">
                <a:latin typeface="Arial" panose="020B0604020202020204"/>
              </a:rPr>
              <a:t>т</a:t>
            </a:r>
            <a:r>
              <a:rPr lang="ru-RU" sz="4400" b="0" strike="noStrike" spc="-1">
                <a:latin typeface="Arial" panose="020B0604020202020204"/>
              </a:rPr>
              <a:t>а</a:t>
            </a:r>
            <a:r>
              <a:rPr lang="ru-RU" sz="4400" b="0" strike="noStrike" spc="-1">
                <a:latin typeface="Arial" panose="020B0604020202020204"/>
              </a:rPr>
              <a:t> </a:t>
            </a:r>
            <a:r>
              <a:rPr lang="ru-RU" sz="4400" b="0" strike="noStrike" spc="-1">
                <a:latin typeface="Arial" panose="020B0604020202020204"/>
              </a:rPr>
              <a:t>з</a:t>
            </a:r>
            <a:r>
              <a:rPr lang="ru-RU" sz="4400" b="0" strike="noStrike" spc="-1">
                <a:latin typeface="Arial" panose="020B0604020202020204"/>
              </a:rPr>
              <a:t>а</a:t>
            </a:r>
            <a:r>
              <a:rPr lang="ru-RU" sz="4400" b="0" strike="noStrike" spc="-1">
                <a:latin typeface="Arial" panose="020B0604020202020204"/>
              </a:rPr>
              <a:t>г</a:t>
            </a:r>
            <a:r>
              <a:rPr lang="ru-RU" sz="4400" b="0" strike="noStrike" spc="-1">
                <a:latin typeface="Arial" panose="020B0604020202020204"/>
              </a:rPr>
              <a:t>л</a:t>
            </a:r>
            <a:r>
              <a:rPr lang="ru-RU" sz="4400" b="0" strike="noStrike" spc="-1">
                <a:latin typeface="Arial" panose="020B0604020202020204"/>
              </a:rPr>
              <a:t>а</a:t>
            </a:r>
            <a:r>
              <a:rPr lang="ru-RU" sz="4400" b="0" strike="noStrike" spc="-1">
                <a:latin typeface="Arial" panose="020B0604020202020204"/>
              </a:rPr>
              <a:t>в</a:t>
            </a:r>
            <a:r>
              <a:rPr lang="ru-RU" sz="4400" b="0" strike="noStrike" spc="-1">
                <a:latin typeface="Arial" panose="020B0604020202020204"/>
              </a:rPr>
              <a:t>и</a:t>
            </a:r>
            <a:r>
              <a:rPr lang="ru-RU" sz="4400" b="0" strike="noStrike" spc="-1">
                <a:latin typeface="Arial" panose="020B0604020202020204"/>
              </a:rPr>
              <a:t>я</a:t>
            </a:r>
            <a:r>
              <a:rPr lang="ru-RU" sz="4400" b="0" strike="noStrike" spc="-1">
                <a:latin typeface="Arial" panose="020B0604020202020204"/>
              </a:rPr>
              <a:t> </a:t>
            </a:r>
            <a:r>
              <a:rPr lang="ru-RU" sz="4400" b="0" strike="noStrike" spc="-1">
                <a:latin typeface="Arial" panose="020B0604020202020204"/>
              </a:rPr>
              <a:t>щ</a:t>
            </a:r>
            <a:r>
              <a:rPr lang="ru-RU" sz="4400" b="0" strike="noStrike" spc="-1">
                <a:latin typeface="Arial" panose="020B0604020202020204"/>
              </a:rPr>
              <a:t>ё</a:t>
            </a:r>
            <a:r>
              <a:rPr lang="ru-RU" sz="4400" b="0" strike="noStrike" spc="-1">
                <a:latin typeface="Arial" panose="020B0604020202020204"/>
              </a:rPr>
              <a:t>л</a:t>
            </a:r>
            <a:r>
              <a:rPr lang="ru-RU" sz="4400" b="0" strike="noStrike" spc="-1">
                <a:latin typeface="Arial" panose="020B0604020202020204"/>
              </a:rPr>
              <a:t>к</a:t>
            </a:r>
            <a:r>
              <a:rPr lang="ru-RU" sz="4400" b="0" strike="noStrike" spc="-1">
                <a:latin typeface="Arial" panose="020B0604020202020204"/>
              </a:rPr>
              <a:t>н</a:t>
            </a:r>
            <a:r>
              <a:rPr lang="ru-RU" sz="4400" b="0" strike="noStrike" spc="-1">
                <a:latin typeface="Arial" panose="020B0604020202020204"/>
              </a:rPr>
              <a:t>и</a:t>
            </a:r>
            <a:r>
              <a:rPr lang="ru-RU" sz="4400" b="0" strike="noStrike" spc="-1">
                <a:latin typeface="Arial" panose="020B0604020202020204"/>
              </a:rPr>
              <a:t>т</a:t>
            </a:r>
            <a:r>
              <a:rPr lang="ru-RU" sz="4400" b="0" strike="noStrike" spc="-1">
                <a:latin typeface="Arial" panose="020B0604020202020204"/>
              </a:rPr>
              <a:t>е</a:t>
            </a:r>
            <a:r>
              <a:rPr lang="ru-RU" sz="4400" b="0" strike="noStrike" spc="-1">
                <a:latin typeface="Arial" panose="020B0604020202020204"/>
              </a:rPr>
              <a:t> </a:t>
            </a:r>
            <a:r>
              <a:rPr lang="ru-RU" sz="4400" b="0" strike="noStrike" spc="-1">
                <a:latin typeface="Arial" panose="020B0604020202020204"/>
              </a:rPr>
              <a:t>м</a:t>
            </a:r>
            <a:r>
              <a:rPr lang="ru-RU" sz="4400" b="0" strike="noStrike" spc="-1">
                <a:latin typeface="Arial" panose="020B0604020202020204"/>
              </a:rPr>
              <a:t>ы</a:t>
            </a:r>
            <a:r>
              <a:rPr lang="ru-RU" sz="4400" b="0" strike="noStrike" spc="-1">
                <a:latin typeface="Arial" panose="020B0604020202020204"/>
              </a:rPr>
              <a:t>ш</a:t>
            </a:r>
            <a:r>
              <a:rPr lang="ru-RU" sz="4400" b="0" strike="noStrike" spc="-1">
                <a:latin typeface="Arial" panose="020B0604020202020204"/>
              </a:rPr>
              <a:t>ь</a:t>
            </a:r>
            <a:r>
              <a:rPr lang="ru-RU" sz="4400" b="0" strike="noStrike" spc="-1">
                <a:latin typeface="Arial" panose="020B0604020202020204"/>
              </a:rPr>
              <a:t>ю</a:t>
            </a: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strike="noStrike" spc="-1">
                <a:latin typeface="Arial" panose="020B0604020202020204"/>
              </a:rPr>
              <a:t>Для правки </a:t>
            </a:r>
            <a:r>
              <a:rPr lang="ru-RU" sz="3200" b="0" strike="noStrike" spc="-1">
                <a:latin typeface="Arial" panose="020B0604020202020204"/>
              </a:rPr>
              <a:t>структуры </a:t>
            </a:r>
            <a:r>
              <a:rPr lang="ru-RU" sz="3200" b="0" strike="noStrike" spc="-1">
                <a:latin typeface="Arial" panose="020B0604020202020204"/>
              </a:rPr>
              <a:t>щёлкните </a:t>
            </a:r>
            <a:r>
              <a:rPr lang="ru-RU" sz="3200" b="0" strike="noStrike" spc="-1">
                <a:latin typeface="Arial" panose="020B0604020202020204"/>
              </a:rPr>
              <a:t>мышью</a:t>
            </a:r>
            <a:endParaRPr lang="ru-RU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ru-RU" sz="2800" b="0" strike="noStrike" spc="-1">
                <a:latin typeface="Arial" panose="020B0604020202020204"/>
              </a:rPr>
              <a:t>Второй </a:t>
            </a:r>
            <a:r>
              <a:rPr lang="ru-RU" sz="2800" b="0" strike="noStrike" spc="-1">
                <a:latin typeface="Arial" panose="020B0604020202020204"/>
              </a:rPr>
              <a:t>уровень </a:t>
            </a:r>
            <a:r>
              <a:rPr lang="ru-RU" sz="2800" b="0" strike="noStrike" spc="-1">
                <a:latin typeface="Arial" panose="020B0604020202020204"/>
              </a:rPr>
              <a:t>структуры</a:t>
            </a:r>
            <a:endParaRPr lang="ru-RU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400" b="0" strike="noStrike" spc="-1">
                <a:latin typeface="Arial" panose="020B0604020202020204"/>
              </a:rPr>
              <a:t>Третий </a:t>
            </a:r>
            <a:r>
              <a:rPr lang="ru-RU" sz="2400" b="0" strike="noStrike" spc="-1">
                <a:latin typeface="Arial" panose="020B0604020202020204"/>
              </a:rPr>
              <a:t>уровень </a:t>
            </a:r>
            <a:r>
              <a:rPr lang="ru-RU" sz="2400" b="0" strike="noStrike" spc="-1">
                <a:latin typeface="Arial" panose="020B0604020202020204"/>
              </a:rPr>
              <a:t>структуры</a:t>
            </a:r>
            <a:endParaRPr lang="ru-RU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ru-RU" sz="2000" b="0" strike="noStrike" spc="-1">
                <a:latin typeface="Arial" panose="020B0604020202020204"/>
              </a:rPr>
              <a:t>Четвёрты</a:t>
            </a:r>
            <a:r>
              <a:rPr lang="ru-RU" sz="2000" b="0" strike="noStrike" spc="-1">
                <a:latin typeface="Arial" panose="020B0604020202020204"/>
              </a:rPr>
              <a:t>й </a:t>
            </a:r>
            <a:r>
              <a:rPr lang="ru-RU" sz="2000" b="0" strike="noStrike" spc="-1">
                <a:latin typeface="Arial" panose="020B0604020202020204"/>
              </a:rPr>
              <a:t>уровень </a:t>
            </a:r>
            <a:r>
              <a:rPr lang="ru-RU" sz="2000" b="0" strike="noStrike" spc="-1">
                <a:latin typeface="Arial" panose="020B0604020202020204"/>
              </a:rPr>
              <a:t>структур</a:t>
            </a:r>
            <a:r>
              <a:rPr lang="ru-RU" sz="2000" b="0" strike="noStrike" spc="-1">
                <a:latin typeface="Arial" panose="020B0604020202020204"/>
              </a:rPr>
              <a:t>ы</a:t>
            </a:r>
            <a:endParaRPr lang="ru-RU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Пяты</a:t>
            </a:r>
            <a:r>
              <a:rPr lang="ru-RU" sz="2000" b="0" strike="noStrike" spc="-1">
                <a:latin typeface="Arial" panose="020B0604020202020204"/>
              </a:rPr>
              <a:t>й </a:t>
            </a:r>
            <a:r>
              <a:rPr lang="ru-RU" sz="2000" b="0" strike="noStrike" spc="-1">
                <a:latin typeface="Arial" panose="020B0604020202020204"/>
              </a:rPr>
              <a:t>урове</a:t>
            </a:r>
            <a:r>
              <a:rPr lang="ru-RU" sz="2000" b="0" strike="noStrike" spc="-1">
                <a:latin typeface="Arial" panose="020B0604020202020204"/>
              </a:rPr>
              <a:t>нь </a:t>
            </a:r>
            <a:r>
              <a:rPr lang="ru-RU" sz="2000" b="0" strike="noStrike" spc="-1">
                <a:latin typeface="Arial" panose="020B0604020202020204"/>
              </a:rPr>
              <a:t>струк</a:t>
            </a:r>
            <a:r>
              <a:rPr lang="ru-RU" sz="2000" b="0" strike="noStrike" spc="-1">
                <a:latin typeface="Arial" panose="020B0604020202020204"/>
              </a:rPr>
              <a:t>туры</a:t>
            </a:r>
            <a:endParaRPr lang="ru-RU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Ш</a:t>
            </a:r>
            <a:r>
              <a:rPr lang="ru-RU" sz="2000" b="0" strike="noStrike" spc="-1">
                <a:latin typeface="Arial" panose="020B0604020202020204"/>
              </a:rPr>
              <a:t>ес</a:t>
            </a:r>
            <a:r>
              <a:rPr lang="ru-RU" sz="2000" b="0" strike="noStrike" spc="-1">
                <a:latin typeface="Arial" panose="020B0604020202020204"/>
              </a:rPr>
              <a:t>то</a:t>
            </a:r>
            <a:r>
              <a:rPr lang="ru-RU" sz="2000" b="0" strike="noStrike" spc="-1">
                <a:latin typeface="Arial" panose="020B0604020202020204"/>
              </a:rPr>
              <a:t>й </a:t>
            </a:r>
            <a:r>
              <a:rPr lang="ru-RU" sz="2000" b="0" strike="noStrike" spc="-1">
                <a:latin typeface="Arial" panose="020B0604020202020204"/>
              </a:rPr>
              <a:t>ур</a:t>
            </a:r>
            <a:r>
              <a:rPr lang="ru-RU" sz="2000" b="0" strike="noStrike" spc="-1">
                <a:latin typeface="Arial" panose="020B0604020202020204"/>
              </a:rPr>
              <a:t>ов</a:t>
            </a:r>
            <a:r>
              <a:rPr lang="ru-RU" sz="2000" b="0" strike="noStrike" spc="-1">
                <a:latin typeface="Arial" panose="020B0604020202020204"/>
              </a:rPr>
              <a:t>ен</a:t>
            </a:r>
            <a:r>
              <a:rPr lang="ru-RU" sz="2000" b="0" strike="noStrike" spc="-1">
                <a:latin typeface="Arial" panose="020B0604020202020204"/>
              </a:rPr>
              <a:t>ь </a:t>
            </a:r>
            <a:r>
              <a:rPr lang="ru-RU" sz="2000" b="0" strike="noStrike" spc="-1">
                <a:latin typeface="Arial" panose="020B0604020202020204"/>
              </a:rPr>
              <a:t>ст</a:t>
            </a:r>
            <a:r>
              <a:rPr lang="ru-RU" sz="2000" b="0" strike="noStrike" spc="-1">
                <a:latin typeface="Arial" panose="020B0604020202020204"/>
              </a:rPr>
              <a:t>ру</a:t>
            </a:r>
            <a:r>
              <a:rPr lang="ru-RU" sz="2000" b="0" strike="noStrike" spc="-1">
                <a:latin typeface="Arial" panose="020B0604020202020204"/>
              </a:rPr>
              <a:t>кт</a:t>
            </a:r>
            <a:r>
              <a:rPr lang="ru-RU" sz="2000" b="0" strike="noStrike" spc="-1">
                <a:latin typeface="Arial" panose="020B0604020202020204"/>
              </a:rPr>
              <a:t>ур</a:t>
            </a:r>
            <a:r>
              <a:rPr lang="ru-RU" sz="2000" b="0" strike="noStrike" spc="-1">
                <a:latin typeface="Arial" panose="020B0604020202020204"/>
              </a:rPr>
              <a:t>ы</a:t>
            </a:r>
            <a:endParaRPr lang="ru-RU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д</a:t>
            </a:r>
            <a:r>
              <a:rPr lang="ru-RU" sz="2000" b="0" strike="noStrike" spc="-1">
                <a:latin typeface="Arial" panose="020B0604020202020204"/>
              </a:rPr>
              <a:t>ь</a:t>
            </a:r>
            <a:r>
              <a:rPr lang="ru-RU" sz="2000" b="0" strike="noStrike" spc="-1">
                <a:latin typeface="Arial" panose="020B0604020202020204"/>
              </a:rPr>
              <a:t>м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й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в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н</a:t>
            </a:r>
            <a:r>
              <a:rPr lang="ru-RU" sz="2000" b="0" strike="noStrike" spc="-1">
                <a:latin typeface="Arial" panose="020B0604020202020204"/>
              </a:rPr>
              <a:t>ь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к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ы</a:t>
            </a:r>
            <a:endParaRPr lang="ru-RU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Box 5"/>
          <p:cNvSpPr/>
          <p:nvPr/>
        </p:nvSpPr>
        <p:spPr>
          <a:xfrm>
            <a:off x="257400" y="6625440"/>
            <a:ext cx="5500440" cy="276120"/>
          </a:xfrm>
          <a:prstGeom prst="rect">
            <a:avLst/>
          </a:prstGeom>
          <a:noFill/>
          <a:ln w="1270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rmAutofit/>
          </a:bodyPr>
          <a:p>
            <a:pPr>
              <a:lnSpc>
                <a:spcPct val="100000"/>
              </a:lnSpc>
              <a:buNone/>
            </a:pPr>
            <a:r>
              <a:rPr lang="en-US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ⓒ</a:t>
            </a:r>
            <a:r>
              <a:rPr lang="en-US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2025 Cloud.ru </a:t>
            </a:r>
            <a:r>
              <a:rPr lang="ru-RU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Любое копирование и воспроизведение содержания (в том числе частичное) без </a:t>
            </a:r>
            <a:r>
              <a:rPr lang="ru-RU" sz="600" b="0" u="sng" strike="noStrike" spc="-1">
                <a:solidFill>
                  <a:srgbClr val="26D07C"/>
                </a:solidFill>
                <a:uFillTx/>
                <a:latin typeface="SB Sans Display" panose="020B0503040504020204"/>
                <a:ea typeface="MS Mincho" panose="02020609040205080304" charset="-128"/>
                <a:hlinkClick r:id="rId13"/>
              </a:rPr>
              <a:t>разрешения правообладателя</a:t>
            </a:r>
            <a:r>
              <a:rPr lang="ru-RU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 запрещено</a:t>
            </a:r>
            <a:r>
              <a:rPr lang="en-US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.</a:t>
            </a:r>
            <a:endParaRPr lang="ru-RU" sz="600" b="0" strike="noStrike" spc="-1">
              <a:latin typeface="Arial" panose="020B0604020202020204"/>
            </a:endParaRPr>
          </a:p>
        </p:txBody>
      </p:sp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r>
              <a:rPr lang="ru-RU" sz="4400" b="0" strike="noStrike" spc="-1">
                <a:latin typeface="Arial" panose="020B0604020202020204"/>
              </a:rPr>
              <a:t>Д</a:t>
            </a:r>
            <a:r>
              <a:rPr lang="ru-RU" sz="4400" b="0" strike="noStrike" spc="-1">
                <a:latin typeface="Arial" panose="020B0604020202020204"/>
              </a:rPr>
              <a:t>л</a:t>
            </a:r>
            <a:r>
              <a:rPr lang="ru-RU" sz="4400" b="0" strike="noStrike" spc="-1">
                <a:latin typeface="Arial" panose="020B0604020202020204"/>
              </a:rPr>
              <a:t>я</a:t>
            </a:r>
            <a:r>
              <a:rPr lang="ru-RU" sz="4400" b="0" strike="noStrike" spc="-1">
                <a:latin typeface="Arial" panose="020B0604020202020204"/>
              </a:rPr>
              <a:t> </a:t>
            </a:r>
            <a:r>
              <a:rPr lang="ru-RU" sz="4400" b="0" strike="noStrike" spc="-1">
                <a:latin typeface="Arial" panose="020B0604020202020204"/>
              </a:rPr>
              <a:t>п</a:t>
            </a:r>
            <a:r>
              <a:rPr lang="ru-RU" sz="4400" b="0" strike="noStrike" spc="-1">
                <a:latin typeface="Arial" panose="020B0604020202020204"/>
              </a:rPr>
              <a:t>р</a:t>
            </a:r>
            <a:r>
              <a:rPr lang="ru-RU" sz="4400" b="0" strike="noStrike" spc="-1">
                <a:latin typeface="Arial" panose="020B0604020202020204"/>
              </a:rPr>
              <a:t>а</a:t>
            </a:r>
            <a:r>
              <a:rPr lang="ru-RU" sz="4400" b="0" strike="noStrike" spc="-1">
                <a:latin typeface="Arial" panose="020B0604020202020204"/>
              </a:rPr>
              <a:t>в</a:t>
            </a:r>
            <a:r>
              <a:rPr lang="ru-RU" sz="4400" b="0" strike="noStrike" spc="-1">
                <a:latin typeface="Arial" panose="020B0604020202020204"/>
              </a:rPr>
              <a:t>к</a:t>
            </a:r>
            <a:r>
              <a:rPr lang="ru-RU" sz="4400" b="0" strike="noStrike" spc="-1">
                <a:latin typeface="Arial" panose="020B0604020202020204"/>
              </a:rPr>
              <a:t>и</a:t>
            </a:r>
            <a:r>
              <a:rPr lang="ru-RU" sz="4400" b="0" strike="noStrike" spc="-1">
                <a:latin typeface="Arial" panose="020B0604020202020204"/>
              </a:rPr>
              <a:t> </a:t>
            </a:r>
            <a:r>
              <a:rPr lang="ru-RU" sz="4400" b="0" strike="noStrike" spc="-1">
                <a:latin typeface="Arial" panose="020B0604020202020204"/>
              </a:rPr>
              <a:t>т</a:t>
            </a:r>
            <a:r>
              <a:rPr lang="ru-RU" sz="4400" b="0" strike="noStrike" spc="-1">
                <a:latin typeface="Arial" panose="020B0604020202020204"/>
              </a:rPr>
              <a:t>е</a:t>
            </a:r>
            <a:r>
              <a:rPr lang="ru-RU" sz="4400" b="0" strike="noStrike" spc="-1">
                <a:latin typeface="Arial" panose="020B0604020202020204"/>
              </a:rPr>
              <a:t>к</a:t>
            </a:r>
            <a:r>
              <a:rPr lang="ru-RU" sz="4400" b="0" strike="noStrike" spc="-1">
                <a:latin typeface="Arial" panose="020B0604020202020204"/>
              </a:rPr>
              <a:t>с</a:t>
            </a:r>
            <a:r>
              <a:rPr lang="ru-RU" sz="4400" b="0" strike="noStrike" spc="-1">
                <a:latin typeface="Arial" panose="020B0604020202020204"/>
              </a:rPr>
              <a:t>т</a:t>
            </a:r>
            <a:r>
              <a:rPr lang="ru-RU" sz="4400" b="0" strike="noStrike" spc="-1">
                <a:latin typeface="Arial" panose="020B0604020202020204"/>
              </a:rPr>
              <a:t>а</a:t>
            </a:r>
            <a:r>
              <a:rPr lang="ru-RU" sz="4400" b="0" strike="noStrike" spc="-1">
                <a:latin typeface="Arial" panose="020B0604020202020204"/>
              </a:rPr>
              <a:t> </a:t>
            </a:r>
            <a:r>
              <a:rPr lang="ru-RU" sz="4400" b="0" strike="noStrike" spc="-1">
                <a:latin typeface="Arial" panose="020B0604020202020204"/>
              </a:rPr>
              <a:t>з</a:t>
            </a:r>
            <a:r>
              <a:rPr lang="ru-RU" sz="4400" b="0" strike="noStrike" spc="-1">
                <a:latin typeface="Arial" panose="020B0604020202020204"/>
              </a:rPr>
              <a:t>а</a:t>
            </a:r>
            <a:r>
              <a:rPr lang="ru-RU" sz="4400" b="0" strike="noStrike" spc="-1">
                <a:latin typeface="Arial" panose="020B0604020202020204"/>
              </a:rPr>
              <a:t>г</a:t>
            </a:r>
            <a:r>
              <a:rPr lang="ru-RU" sz="4400" b="0" strike="noStrike" spc="-1">
                <a:latin typeface="Arial" panose="020B0604020202020204"/>
              </a:rPr>
              <a:t>л</a:t>
            </a:r>
            <a:r>
              <a:rPr lang="ru-RU" sz="4400" b="0" strike="noStrike" spc="-1">
                <a:latin typeface="Arial" panose="020B0604020202020204"/>
              </a:rPr>
              <a:t>а</a:t>
            </a:r>
            <a:r>
              <a:rPr lang="ru-RU" sz="4400" b="0" strike="noStrike" spc="-1">
                <a:latin typeface="Arial" panose="020B0604020202020204"/>
              </a:rPr>
              <a:t>в</a:t>
            </a:r>
            <a:r>
              <a:rPr lang="ru-RU" sz="4400" b="0" strike="noStrike" spc="-1">
                <a:latin typeface="Arial" panose="020B0604020202020204"/>
              </a:rPr>
              <a:t>и</a:t>
            </a:r>
            <a:r>
              <a:rPr lang="ru-RU" sz="4400" b="0" strike="noStrike" spc="-1">
                <a:latin typeface="Arial" panose="020B0604020202020204"/>
              </a:rPr>
              <a:t>я</a:t>
            </a:r>
            <a:r>
              <a:rPr lang="ru-RU" sz="4400" b="0" strike="noStrike" spc="-1">
                <a:latin typeface="Arial" panose="020B0604020202020204"/>
              </a:rPr>
              <a:t> </a:t>
            </a:r>
            <a:r>
              <a:rPr lang="ru-RU" sz="4400" b="0" strike="noStrike" spc="-1">
                <a:latin typeface="Arial" panose="020B0604020202020204"/>
              </a:rPr>
              <a:t>щ</a:t>
            </a:r>
            <a:r>
              <a:rPr lang="ru-RU" sz="4400" b="0" strike="noStrike" spc="-1">
                <a:latin typeface="Arial" panose="020B0604020202020204"/>
              </a:rPr>
              <a:t>ё</a:t>
            </a:r>
            <a:r>
              <a:rPr lang="ru-RU" sz="4400" b="0" strike="noStrike" spc="-1">
                <a:latin typeface="Arial" panose="020B0604020202020204"/>
              </a:rPr>
              <a:t>л</a:t>
            </a:r>
            <a:r>
              <a:rPr lang="ru-RU" sz="4400" b="0" strike="noStrike" spc="-1">
                <a:latin typeface="Arial" panose="020B0604020202020204"/>
              </a:rPr>
              <a:t>к</a:t>
            </a:r>
            <a:r>
              <a:rPr lang="ru-RU" sz="4400" b="0" strike="noStrike" spc="-1">
                <a:latin typeface="Arial" panose="020B0604020202020204"/>
              </a:rPr>
              <a:t>н</a:t>
            </a:r>
            <a:r>
              <a:rPr lang="ru-RU" sz="4400" b="0" strike="noStrike" spc="-1">
                <a:latin typeface="Arial" panose="020B0604020202020204"/>
              </a:rPr>
              <a:t>и</a:t>
            </a:r>
            <a:r>
              <a:rPr lang="ru-RU" sz="4400" b="0" strike="noStrike" spc="-1">
                <a:latin typeface="Arial" panose="020B0604020202020204"/>
              </a:rPr>
              <a:t>т</a:t>
            </a:r>
            <a:r>
              <a:rPr lang="ru-RU" sz="4400" b="0" strike="noStrike" spc="-1">
                <a:latin typeface="Arial" panose="020B0604020202020204"/>
              </a:rPr>
              <a:t>е</a:t>
            </a:r>
            <a:r>
              <a:rPr lang="ru-RU" sz="4400" b="0" strike="noStrike" spc="-1">
                <a:latin typeface="Arial" panose="020B0604020202020204"/>
              </a:rPr>
              <a:t> </a:t>
            </a:r>
            <a:r>
              <a:rPr lang="ru-RU" sz="4400" b="0" strike="noStrike" spc="-1">
                <a:latin typeface="Arial" panose="020B0604020202020204"/>
              </a:rPr>
              <a:t>м</a:t>
            </a:r>
            <a:r>
              <a:rPr lang="ru-RU" sz="4400" b="0" strike="noStrike" spc="-1">
                <a:latin typeface="Arial" panose="020B0604020202020204"/>
              </a:rPr>
              <a:t>ы</a:t>
            </a:r>
            <a:r>
              <a:rPr lang="ru-RU" sz="4400" b="0" strike="noStrike" spc="-1">
                <a:latin typeface="Arial" panose="020B0604020202020204"/>
              </a:rPr>
              <a:t>ш</a:t>
            </a:r>
            <a:r>
              <a:rPr lang="ru-RU" sz="4400" b="0" strike="noStrike" spc="-1">
                <a:latin typeface="Arial" panose="020B0604020202020204"/>
              </a:rPr>
              <a:t>ь</a:t>
            </a:r>
            <a:r>
              <a:rPr lang="ru-RU" sz="4400" b="0" strike="noStrike" spc="-1">
                <a:latin typeface="Arial" panose="020B0604020202020204"/>
              </a:rPr>
              <a:t>ю</a:t>
            </a: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strike="noStrike" spc="-1">
                <a:latin typeface="Arial" panose="020B0604020202020204"/>
              </a:rPr>
              <a:t>Для </a:t>
            </a:r>
            <a:r>
              <a:rPr lang="ru-RU" sz="3200" b="0" strike="noStrike" spc="-1">
                <a:latin typeface="Arial" panose="020B0604020202020204"/>
              </a:rPr>
              <a:t>правки </a:t>
            </a:r>
            <a:r>
              <a:rPr lang="ru-RU" sz="3200" b="0" strike="noStrike" spc="-1">
                <a:latin typeface="Arial" panose="020B0604020202020204"/>
              </a:rPr>
              <a:t>структуры </a:t>
            </a:r>
            <a:r>
              <a:rPr lang="ru-RU" sz="3200" b="0" strike="noStrike" spc="-1">
                <a:latin typeface="Arial" panose="020B0604020202020204"/>
              </a:rPr>
              <a:t>щёлкните </a:t>
            </a:r>
            <a:r>
              <a:rPr lang="ru-RU" sz="3200" b="0" strike="noStrike" spc="-1">
                <a:latin typeface="Arial" panose="020B0604020202020204"/>
              </a:rPr>
              <a:t>мышью</a:t>
            </a:r>
            <a:endParaRPr lang="ru-RU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ru-RU" sz="2800" b="0" strike="noStrike" spc="-1">
                <a:latin typeface="Arial" panose="020B0604020202020204"/>
              </a:rPr>
              <a:t>Второй </a:t>
            </a:r>
            <a:r>
              <a:rPr lang="ru-RU" sz="2800" b="0" strike="noStrike" spc="-1">
                <a:latin typeface="Arial" panose="020B0604020202020204"/>
              </a:rPr>
              <a:t>уровень </a:t>
            </a:r>
            <a:r>
              <a:rPr lang="ru-RU" sz="2800" b="0" strike="noStrike" spc="-1">
                <a:latin typeface="Arial" panose="020B0604020202020204"/>
              </a:rPr>
              <a:t>структур</a:t>
            </a:r>
            <a:r>
              <a:rPr lang="ru-RU" sz="2800" b="0" strike="noStrike" spc="-1">
                <a:latin typeface="Arial" panose="020B0604020202020204"/>
              </a:rPr>
              <a:t>ы</a:t>
            </a:r>
            <a:endParaRPr lang="ru-RU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400" b="0" strike="noStrike" spc="-1">
                <a:latin typeface="Arial" panose="020B0604020202020204"/>
              </a:rPr>
              <a:t>Третий </a:t>
            </a:r>
            <a:r>
              <a:rPr lang="ru-RU" sz="2400" b="0" strike="noStrike" spc="-1">
                <a:latin typeface="Arial" panose="020B0604020202020204"/>
              </a:rPr>
              <a:t>уровень </a:t>
            </a:r>
            <a:r>
              <a:rPr lang="ru-RU" sz="2400" b="0" strike="noStrike" spc="-1">
                <a:latin typeface="Arial" panose="020B0604020202020204"/>
              </a:rPr>
              <a:t>структур</a:t>
            </a:r>
            <a:r>
              <a:rPr lang="ru-RU" sz="2400" b="0" strike="noStrike" spc="-1">
                <a:latin typeface="Arial" panose="020B0604020202020204"/>
              </a:rPr>
              <a:t>ы</a:t>
            </a:r>
            <a:endParaRPr lang="ru-RU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ru-RU" sz="2000" b="0" strike="noStrike" spc="-1">
                <a:latin typeface="Arial" panose="020B0604020202020204"/>
              </a:rPr>
              <a:t>Четвё</a:t>
            </a:r>
            <a:r>
              <a:rPr lang="ru-RU" sz="2000" b="0" strike="noStrike" spc="-1">
                <a:latin typeface="Arial" panose="020B0604020202020204"/>
              </a:rPr>
              <a:t>ртый </a:t>
            </a:r>
            <a:r>
              <a:rPr lang="ru-RU" sz="2000" b="0" strike="noStrike" spc="-1">
                <a:latin typeface="Arial" panose="020B0604020202020204"/>
              </a:rPr>
              <a:t>урове</a:t>
            </a:r>
            <a:r>
              <a:rPr lang="ru-RU" sz="2000" b="0" strike="noStrike" spc="-1">
                <a:latin typeface="Arial" panose="020B0604020202020204"/>
              </a:rPr>
              <a:t>нь </a:t>
            </a:r>
            <a:r>
              <a:rPr lang="ru-RU" sz="2000" b="0" strike="noStrike" spc="-1">
                <a:latin typeface="Arial" panose="020B0604020202020204"/>
              </a:rPr>
              <a:t>структ</a:t>
            </a:r>
            <a:r>
              <a:rPr lang="ru-RU" sz="2000" b="0" strike="noStrike" spc="-1">
                <a:latin typeface="Arial" panose="020B0604020202020204"/>
              </a:rPr>
              <a:t>уры</a:t>
            </a:r>
            <a:endParaRPr lang="ru-RU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Пя</a:t>
            </a:r>
            <a:r>
              <a:rPr lang="ru-RU" sz="2000" b="0" strike="noStrike" spc="-1">
                <a:latin typeface="Arial" panose="020B0604020202020204"/>
              </a:rPr>
              <a:t>ты</a:t>
            </a:r>
            <a:r>
              <a:rPr lang="ru-RU" sz="2000" b="0" strike="noStrike" spc="-1">
                <a:latin typeface="Arial" panose="020B0604020202020204"/>
              </a:rPr>
              <a:t>й </a:t>
            </a:r>
            <a:r>
              <a:rPr lang="ru-RU" sz="2000" b="0" strike="noStrike" spc="-1">
                <a:latin typeface="Arial" panose="020B0604020202020204"/>
              </a:rPr>
              <a:t>ур</a:t>
            </a:r>
            <a:r>
              <a:rPr lang="ru-RU" sz="2000" b="0" strike="noStrike" spc="-1">
                <a:latin typeface="Arial" panose="020B0604020202020204"/>
              </a:rPr>
              <a:t>ов</a:t>
            </a:r>
            <a:r>
              <a:rPr lang="ru-RU" sz="2000" b="0" strike="noStrike" spc="-1">
                <a:latin typeface="Arial" panose="020B0604020202020204"/>
              </a:rPr>
              <a:t>ен</a:t>
            </a:r>
            <a:r>
              <a:rPr lang="ru-RU" sz="2000" b="0" strike="noStrike" spc="-1">
                <a:latin typeface="Arial" panose="020B0604020202020204"/>
              </a:rPr>
              <a:t>ь </a:t>
            </a:r>
            <a:r>
              <a:rPr lang="ru-RU" sz="2000" b="0" strike="noStrike" spc="-1">
                <a:latin typeface="Arial" panose="020B0604020202020204"/>
              </a:rPr>
              <a:t>ст</a:t>
            </a:r>
            <a:r>
              <a:rPr lang="ru-RU" sz="2000" b="0" strike="noStrike" spc="-1">
                <a:latin typeface="Arial" panose="020B0604020202020204"/>
              </a:rPr>
              <a:t>ру</a:t>
            </a:r>
            <a:r>
              <a:rPr lang="ru-RU" sz="2000" b="0" strike="noStrike" spc="-1">
                <a:latin typeface="Arial" panose="020B0604020202020204"/>
              </a:rPr>
              <a:t>кту</a:t>
            </a:r>
            <a:r>
              <a:rPr lang="ru-RU" sz="2000" b="0" strike="noStrike" spc="-1">
                <a:latin typeface="Arial" panose="020B0604020202020204"/>
              </a:rPr>
              <a:t>ры</a:t>
            </a:r>
            <a:endParaRPr lang="ru-RU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Ш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й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в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н</a:t>
            </a:r>
            <a:r>
              <a:rPr lang="ru-RU" sz="2000" b="0" strike="noStrike" spc="-1">
                <a:latin typeface="Arial" panose="020B0604020202020204"/>
              </a:rPr>
              <a:t>ь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к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ы</a:t>
            </a:r>
            <a:endParaRPr lang="ru-RU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д</a:t>
            </a:r>
            <a:r>
              <a:rPr lang="ru-RU" sz="2000" b="0" strike="noStrike" spc="-1">
                <a:latin typeface="Arial" panose="020B0604020202020204"/>
              </a:rPr>
              <a:t>ь</a:t>
            </a:r>
            <a:r>
              <a:rPr lang="ru-RU" sz="2000" b="0" strike="noStrike" spc="-1">
                <a:latin typeface="Arial" panose="020B0604020202020204"/>
              </a:rPr>
              <a:t>м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й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в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н</a:t>
            </a:r>
            <a:r>
              <a:rPr lang="ru-RU" sz="2000" b="0" strike="noStrike" spc="-1">
                <a:latin typeface="Arial" panose="020B0604020202020204"/>
              </a:rPr>
              <a:t>ь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к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ы</a:t>
            </a:r>
            <a:endParaRPr lang="ru-RU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5"/>
          <p:cNvSpPr/>
          <p:nvPr/>
        </p:nvSpPr>
        <p:spPr>
          <a:xfrm>
            <a:off x="257400" y="6625440"/>
            <a:ext cx="5500440" cy="276120"/>
          </a:xfrm>
          <a:prstGeom prst="rect">
            <a:avLst/>
          </a:prstGeom>
          <a:noFill/>
          <a:ln w="1270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rmAutofit/>
          </a:bodyPr>
          <a:p>
            <a:pPr>
              <a:lnSpc>
                <a:spcPct val="100000"/>
              </a:lnSpc>
              <a:buNone/>
            </a:pPr>
            <a:r>
              <a:rPr lang="en-US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ⓒ</a:t>
            </a:r>
            <a:r>
              <a:rPr lang="en-US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2025 Cloud.ru </a:t>
            </a:r>
            <a:r>
              <a:rPr lang="ru-RU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Любое копирование и воспроизведение содержания (в том числе частичное) без </a:t>
            </a:r>
            <a:r>
              <a:rPr lang="ru-RU" sz="600" b="0" u="sng" strike="noStrike" spc="-1">
                <a:solidFill>
                  <a:srgbClr val="26D07C"/>
                </a:solidFill>
                <a:uFillTx/>
                <a:latin typeface="SB Sans Display" panose="020B0503040504020204"/>
                <a:ea typeface="MS Mincho" panose="02020609040205080304" charset="-128"/>
                <a:hlinkClick r:id="rId13"/>
              </a:rPr>
              <a:t>разрешения правообладателя</a:t>
            </a:r>
            <a:r>
              <a:rPr lang="ru-RU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 запрещено</a:t>
            </a:r>
            <a:r>
              <a:rPr lang="en-US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.</a:t>
            </a:r>
            <a:endParaRPr lang="ru-RU" sz="600" b="0" strike="noStrike" spc="-1">
              <a:latin typeface="Arial" panose="020B0604020202020204"/>
            </a:endParaRPr>
          </a:p>
        </p:txBody>
      </p:sp>
      <p:grpSp>
        <p:nvGrpSpPr>
          <p:cNvPr id="230" name="Group 14"/>
          <p:cNvGrpSpPr/>
          <p:nvPr/>
        </p:nvGrpSpPr>
        <p:grpSpPr>
          <a:xfrm>
            <a:off x="10107000" y="330120"/>
            <a:ext cx="1775160" cy="627120"/>
            <a:chOff x="10107000" y="330120"/>
            <a:chExt cx="1775160" cy="627120"/>
          </a:xfrm>
        </p:grpSpPr>
        <p:grpSp>
          <p:nvGrpSpPr>
            <p:cNvPr id="231" name="Group 15"/>
            <p:cNvGrpSpPr/>
            <p:nvPr/>
          </p:nvGrpSpPr>
          <p:grpSpPr>
            <a:xfrm>
              <a:off x="10107000" y="330120"/>
              <a:ext cx="1775160" cy="627120"/>
              <a:chOff x="10107000" y="330120"/>
              <a:chExt cx="1775160" cy="627120"/>
            </a:xfrm>
          </p:grpSpPr>
          <p:sp>
            <p:nvSpPr>
              <p:cNvPr id="232" name="Rectangle 17"/>
              <p:cNvSpPr/>
              <p:nvPr/>
            </p:nvSpPr>
            <p:spPr>
              <a:xfrm>
                <a:off x="10152000" y="375120"/>
                <a:ext cx="1679760" cy="532440"/>
              </a:xfrm>
              <a:prstGeom prst="rect">
                <a:avLst/>
              </a:prstGeom>
              <a:noFill/>
              <a:ln w="1270">
                <a:solidFill>
                  <a:srgbClr val="BFBFBF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233" name="Rectangle 18"/>
              <p:cNvSpPr/>
              <p:nvPr/>
            </p:nvSpPr>
            <p:spPr>
              <a:xfrm>
                <a:off x="11787480" y="330120"/>
                <a:ext cx="89280" cy="8928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234" name="Rectangle 19"/>
              <p:cNvSpPr/>
              <p:nvPr/>
            </p:nvSpPr>
            <p:spPr>
              <a:xfrm>
                <a:off x="11792880" y="867960"/>
                <a:ext cx="89280" cy="8928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235" name="Rectangle 20"/>
              <p:cNvSpPr/>
              <p:nvPr/>
            </p:nvSpPr>
            <p:spPr>
              <a:xfrm>
                <a:off x="10107000" y="867960"/>
                <a:ext cx="89280" cy="8928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236" name="Rectangle 21"/>
              <p:cNvSpPr/>
              <p:nvPr/>
            </p:nvSpPr>
            <p:spPr>
              <a:xfrm>
                <a:off x="10107000" y="330120"/>
                <a:ext cx="89280" cy="8928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  <p:pic>
          <p:nvPicPr>
            <p:cNvPr id="237" name="Graphic 16"/>
            <p:cNvPicPr/>
            <p:nvPr/>
          </p:nvPicPr>
          <p:blipFill>
            <a:blip r:embed="rId14"/>
            <a:srcRect b="49945"/>
            <a:stretch>
              <a:fillRect/>
            </a:stretch>
          </p:blipFill>
          <p:spPr>
            <a:xfrm>
              <a:off x="10362240" y="528840"/>
              <a:ext cx="1259280" cy="228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r>
              <a:rPr lang="ru-RU" sz="4400" b="0" strike="noStrike" spc="-1">
                <a:latin typeface="Arial" panose="020B0604020202020204"/>
              </a:rPr>
              <a:t>Для правки текста заглавия щёлкните мышью</a:t>
            </a: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strike="noStrike" spc="-1">
                <a:latin typeface="Arial" panose="020B0604020202020204"/>
              </a:rPr>
              <a:t>Для </a:t>
            </a:r>
            <a:r>
              <a:rPr lang="ru-RU" sz="3200" b="0" strike="noStrike" spc="-1">
                <a:latin typeface="Arial" panose="020B0604020202020204"/>
              </a:rPr>
              <a:t>правк</a:t>
            </a:r>
            <a:r>
              <a:rPr lang="ru-RU" sz="3200" b="0" strike="noStrike" spc="-1">
                <a:latin typeface="Arial" panose="020B0604020202020204"/>
              </a:rPr>
              <a:t>и </a:t>
            </a:r>
            <a:r>
              <a:rPr lang="ru-RU" sz="3200" b="0" strike="noStrike" spc="-1">
                <a:latin typeface="Arial" panose="020B0604020202020204"/>
              </a:rPr>
              <a:t>струк</a:t>
            </a:r>
            <a:r>
              <a:rPr lang="ru-RU" sz="3200" b="0" strike="noStrike" spc="-1">
                <a:latin typeface="Arial" panose="020B0604020202020204"/>
              </a:rPr>
              <a:t>туры </a:t>
            </a:r>
            <a:r>
              <a:rPr lang="ru-RU" sz="3200" b="0" strike="noStrike" spc="-1">
                <a:latin typeface="Arial" panose="020B0604020202020204"/>
              </a:rPr>
              <a:t>щёлк</a:t>
            </a:r>
            <a:r>
              <a:rPr lang="ru-RU" sz="3200" b="0" strike="noStrike" spc="-1">
                <a:latin typeface="Arial" panose="020B0604020202020204"/>
              </a:rPr>
              <a:t>ните </a:t>
            </a:r>
            <a:r>
              <a:rPr lang="ru-RU" sz="3200" b="0" strike="noStrike" spc="-1">
                <a:latin typeface="Arial" panose="020B0604020202020204"/>
              </a:rPr>
              <a:t>мышь</a:t>
            </a:r>
            <a:r>
              <a:rPr lang="ru-RU" sz="3200" b="0" strike="noStrike" spc="-1">
                <a:latin typeface="Arial" panose="020B0604020202020204"/>
              </a:rPr>
              <a:t>ю</a:t>
            </a:r>
            <a:endParaRPr lang="ru-RU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ru-RU" sz="2800" b="0" strike="noStrike" spc="-1">
                <a:latin typeface="Arial" panose="020B0604020202020204"/>
              </a:rPr>
              <a:t>Вто</a:t>
            </a:r>
            <a:r>
              <a:rPr lang="ru-RU" sz="2800" b="0" strike="noStrike" spc="-1">
                <a:latin typeface="Arial" panose="020B0604020202020204"/>
              </a:rPr>
              <a:t>рой </a:t>
            </a:r>
            <a:r>
              <a:rPr lang="ru-RU" sz="2800" b="0" strike="noStrike" spc="-1">
                <a:latin typeface="Arial" panose="020B0604020202020204"/>
              </a:rPr>
              <a:t>уров</a:t>
            </a:r>
            <a:r>
              <a:rPr lang="ru-RU" sz="2800" b="0" strike="noStrike" spc="-1">
                <a:latin typeface="Arial" panose="020B0604020202020204"/>
              </a:rPr>
              <a:t>ень </a:t>
            </a:r>
            <a:r>
              <a:rPr lang="ru-RU" sz="2800" b="0" strike="noStrike" spc="-1">
                <a:latin typeface="Arial" panose="020B0604020202020204"/>
              </a:rPr>
              <a:t>стру</a:t>
            </a:r>
            <a:r>
              <a:rPr lang="ru-RU" sz="2800" b="0" strike="noStrike" spc="-1">
                <a:latin typeface="Arial" panose="020B0604020202020204"/>
              </a:rPr>
              <a:t>ктур</a:t>
            </a:r>
            <a:r>
              <a:rPr lang="ru-RU" sz="2800" b="0" strike="noStrike" spc="-1">
                <a:latin typeface="Arial" panose="020B0604020202020204"/>
              </a:rPr>
              <a:t>ы</a:t>
            </a:r>
            <a:endParaRPr lang="ru-RU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400" b="0" strike="noStrike" spc="-1">
                <a:latin typeface="Arial" panose="020B0604020202020204"/>
              </a:rPr>
              <a:t>Т</a:t>
            </a:r>
            <a:r>
              <a:rPr lang="ru-RU" sz="2400" b="0" strike="noStrike" spc="-1">
                <a:latin typeface="Arial" panose="020B0604020202020204"/>
              </a:rPr>
              <a:t>р</a:t>
            </a:r>
            <a:r>
              <a:rPr lang="ru-RU" sz="2400" b="0" strike="noStrike" spc="-1">
                <a:latin typeface="Arial" panose="020B0604020202020204"/>
              </a:rPr>
              <a:t>ет</a:t>
            </a:r>
            <a:r>
              <a:rPr lang="ru-RU" sz="2400" b="0" strike="noStrike" spc="-1">
                <a:latin typeface="Arial" panose="020B0604020202020204"/>
              </a:rPr>
              <a:t>и</a:t>
            </a:r>
            <a:r>
              <a:rPr lang="ru-RU" sz="2400" b="0" strike="noStrike" spc="-1">
                <a:latin typeface="Arial" panose="020B0604020202020204"/>
              </a:rPr>
              <a:t>й </a:t>
            </a:r>
            <a:r>
              <a:rPr lang="ru-RU" sz="2400" b="0" strike="noStrike" spc="-1">
                <a:latin typeface="Arial" panose="020B0604020202020204"/>
              </a:rPr>
              <a:t>у</a:t>
            </a:r>
            <a:r>
              <a:rPr lang="ru-RU" sz="2400" b="0" strike="noStrike" spc="-1">
                <a:latin typeface="Arial" panose="020B0604020202020204"/>
              </a:rPr>
              <a:t>р</a:t>
            </a:r>
            <a:r>
              <a:rPr lang="ru-RU" sz="2400" b="0" strike="noStrike" spc="-1">
                <a:latin typeface="Arial" panose="020B0604020202020204"/>
              </a:rPr>
              <a:t>о</a:t>
            </a:r>
            <a:r>
              <a:rPr lang="ru-RU" sz="2400" b="0" strike="noStrike" spc="-1">
                <a:latin typeface="Arial" panose="020B0604020202020204"/>
              </a:rPr>
              <a:t>в</a:t>
            </a:r>
            <a:r>
              <a:rPr lang="ru-RU" sz="2400" b="0" strike="noStrike" spc="-1">
                <a:latin typeface="Arial" panose="020B0604020202020204"/>
              </a:rPr>
              <a:t>е</a:t>
            </a:r>
            <a:r>
              <a:rPr lang="ru-RU" sz="2400" b="0" strike="noStrike" spc="-1">
                <a:latin typeface="Arial" panose="020B0604020202020204"/>
              </a:rPr>
              <a:t>н</a:t>
            </a:r>
            <a:r>
              <a:rPr lang="ru-RU" sz="2400" b="0" strike="noStrike" spc="-1">
                <a:latin typeface="Arial" panose="020B0604020202020204"/>
              </a:rPr>
              <a:t>ь </a:t>
            </a:r>
            <a:r>
              <a:rPr lang="ru-RU" sz="2400" b="0" strike="noStrike" spc="-1">
                <a:latin typeface="Arial" panose="020B0604020202020204"/>
              </a:rPr>
              <a:t>ст</a:t>
            </a:r>
            <a:r>
              <a:rPr lang="ru-RU" sz="2400" b="0" strike="noStrike" spc="-1">
                <a:latin typeface="Arial" panose="020B0604020202020204"/>
              </a:rPr>
              <a:t>ру</a:t>
            </a:r>
            <a:r>
              <a:rPr lang="ru-RU" sz="2400" b="0" strike="noStrike" spc="-1">
                <a:latin typeface="Arial" panose="020B0604020202020204"/>
              </a:rPr>
              <a:t>кт</a:t>
            </a:r>
            <a:r>
              <a:rPr lang="ru-RU" sz="2400" b="0" strike="noStrike" spc="-1">
                <a:latin typeface="Arial" panose="020B0604020202020204"/>
              </a:rPr>
              <a:t>у</a:t>
            </a:r>
            <a:r>
              <a:rPr lang="ru-RU" sz="2400" b="0" strike="noStrike" spc="-1">
                <a:latin typeface="Arial" panose="020B0604020202020204"/>
              </a:rPr>
              <a:t>р</a:t>
            </a:r>
            <a:r>
              <a:rPr lang="ru-RU" sz="2400" b="0" strike="noStrike" spc="-1">
                <a:latin typeface="Arial" panose="020B0604020202020204"/>
              </a:rPr>
              <a:t>ы</a:t>
            </a:r>
            <a:endParaRPr lang="ru-RU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ru-RU" sz="2000" b="0" strike="noStrike" spc="-1">
                <a:latin typeface="Arial" panose="020B0604020202020204"/>
              </a:rPr>
              <a:t>Ч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в</a:t>
            </a:r>
            <a:r>
              <a:rPr lang="ru-RU" sz="2000" b="0" strike="noStrike" spc="-1">
                <a:latin typeface="Arial" panose="020B0604020202020204"/>
              </a:rPr>
              <a:t>ё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ы</a:t>
            </a:r>
            <a:r>
              <a:rPr lang="ru-RU" sz="2000" b="0" strike="noStrike" spc="-1">
                <a:latin typeface="Arial" panose="020B0604020202020204"/>
              </a:rPr>
              <a:t>й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в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н</a:t>
            </a:r>
            <a:r>
              <a:rPr lang="ru-RU" sz="2000" b="0" strike="noStrike" spc="-1">
                <a:latin typeface="Arial" panose="020B0604020202020204"/>
              </a:rPr>
              <a:t>ь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к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ы</a:t>
            </a:r>
            <a:endParaRPr lang="ru-RU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П</a:t>
            </a:r>
            <a:r>
              <a:rPr lang="ru-RU" sz="2000" b="0" strike="noStrike" spc="-1">
                <a:latin typeface="Arial" panose="020B0604020202020204"/>
              </a:rPr>
              <a:t>я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ы</a:t>
            </a:r>
            <a:r>
              <a:rPr lang="ru-RU" sz="2000" b="0" strike="noStrike" spc="-1">
                <a:latin typeface="Arial" panose="020B0604020202020204"/>
              </a:rPr>
              <a:t>й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в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н</a:t>
            </a:r>
            <a:r>
              <a:rPr lang="ru-RU" sz="2000" b="0" strike="noStrike" spc="-1">
                <a:latin typeface="Arial" panose="020B0604020202020204"/>
              </a:rPr>
              <a:t>ь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к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ы</a:t>
            </a:r>
            <a:endParaRPr lang="ru-RU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Ш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й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в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н</a:t>
            </a:r>
            <a:r>
              <a:rPr lang="ru-RU" sz="2000" b="0" strike="noStrike" spc="-1">
                <a:latin typeface="Arial" panose="020B0604020202020204"/>
              </a:rPr>
              <a:t>ь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к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ы</a:t>
            </a:r>
            <a:endParaRPr lang="ru-RU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д</a:t>
            </a:r>
            <a:r>
              <a:rPr lang="ru-RU" sz="2000" b="0" strike="noStrike" spc="-1">
                <a:latin typeface="Arial" panose="020B0604020202020204"/>
              </a:rPr>
              <a:t>ь</a:t>
            </a:r>
            <a:r>
              <a:rPr lang="ru-RU" sz="2000" b="0" strike="noStrike" spc="-1">
                <a:latin typeface="Arial" panose="020B0604020202020204"/>
              </a:rPr>
              <a:t>м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й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в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н</a:t>
            </a:r>
            <a:r>
              <a:rPr lang="ru-RU" sz="2000" b="0" strike="noStrike" spc="-1">
                <a:latin typeface="Arial" panose="020B0604020202020204"/>
              </a:rPr>
              <a:t>ь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к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ы</a:t>
            </a:r>
            <a:endParaRPr lang="ru-RU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Box 5"/>
          <p:cNvSpPr/>
          <p:nvPr/>
        </p:nvSpPr>
        <p:spPr>
          <a:xfrm>
            <a:off x="257400" y="6625440"/>
            <a:ext cx="5500440" cy="276120"/>
          </a:xfrm>
          <a:prstGeom prst="rect">
            <a:avLst/>
          </a:prstGeom>
          <a:noFill/>
          <a:ln w="1270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rmAutofit/>
          </a:bodyPr>
          <a:p>
            <a:pPr>
              <a:lnSpc>
                <a:spcPct val="100000"/>
              </a:lnSpc>
              <a:buNone/>
            </a:pPr>
            <a:r>
              <a:rPr lang="en-US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ⓒ</a:t>
            </a:r>
            <a:r>
              <a:rPr lang="en-US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2025 Cloud.ru </a:t>
            </a:r>
            <a:r>
              <a:rPr lang="ru-RU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Любое копирование и воспроизведение содержания (в том числе частичное) без </a:t>
            </a:r>
            <a:r>
              <a:rPr lang="ru-RU" sz="600" b="0" u="sng" strike="noStrike" spc="-1">
                <a:solidFill>
                  <a:srgbClr val="26D07C"/>
                </a:solidFill>
                <a:uFillTx/>
                <a:latin typeface="SB Sans Display" panose="020B0503040504020204"/>
                <a:ea typeface="MS Mincho" panose="02020609040205080304" charset="-128"/>
                <a:hlinkClick r:id="rId13"/>
              </a:rPr>
              <a:t>разрешения правообладателя</a:t>
            </a:r>
            <a:r>
              <a:rPr lang="ru-RU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 запрещено</a:t>
            </a:r>
            <a:r>
              <a:rPr lang="en-US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.</a:t>
            </a:r>
            <a:endParaRPr lang="ru-RU" sz="600" b="0" strike="noStrike" spc="-1">
              <a:latin typeface="Arial" panose="020B0604020202020204"/>
            </a:endParaRPr>
          </a:p>
        </p:txBody>
      </p:sp>
      <p:grpSp>
        <p:nvGrpSpPr>
          <p:cNvPr id="277" name="Группа 1"/>
          <p:cNvGrpSpPr/>
          <p:nvPr/>
        </p:nvGrpSpPr>
        <p:grpSpPr>
          <a:xfrm>
            <a:off x="380880" y="1905120"/>
            <a:ext cx="11387160" cy="4380840"/>
            <a:chOff x="380880" y="1905120"/>
            <a:chExt cx="11387160" cy="4380840"/>
          </a:xfrm>
        </p:grpSpPr>
        <p:pic>
          <p:nvPicPr>
            <p:cNvPr id="278" name="Group 881235127" descr="preencoded.png"/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8101440" y="1905120"/>
              <a:ext cx="3666600" cy="4380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9" name="Group 881235128" descr="preencoded.png"/>
            <p:cNvPicPr/>
            <p:nvPr/>
          </p:nvPicPr>
          <p:blipFill>
            <a:blip r:embed="rId15"/>
            <a:stretch>
              <a:fillRect/>
            </a:stretch>
          </p:blipFill>
          <p:spPr>
            <a:xfrm>
              <a:off x="4241160" y="1905120"/>
              <a:ext cx="3666600" cy="4380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0" name="Group 881235129" descr="preencoded.png"/>
            <p:cNvPicPr/>
            <p:nvPr/>
          </p:nvPicPr>
          <p:blipFill>
            <a:blip r:embed="rId16"/>
            <a:stretch>
              <a:fillRect/>
            </a:stretch>
          </p:blipFill>
          <p:spPr>
            <a:xfrm>
              <a:off x="380880" y="1905120"/>
              <a:ext cx="3666600" cy="4380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81" name="Group 14"/>
          <p:cNvGrpSpPr/>
          <p:nvPr/>
        </p:nvGrpSpPr>
        <p:grpSpPr>
          <a:xfrm>
            <a:off x="10107000" y="330120"/>
            <a:ext cx="1775160" cy="627120"/>
            <a:chOff x="10107000" y="330120"/>
            <a:chExt cx="1775160" cy="627120"/>
          </a:xfrm>
        </p:grpSpPr>
        <p:grpSp>
          <p:nvGrpSpPr>
            <p:cNvPr id="282" name="Group 15"/>
            <p:cNvGrpSpPr/>
            <p:nvPr/>
          </p:nvGrpSpPr>
          <p:grpSpPr>
            <a:xfrm>
              <a:off x="10107000" y="330120"/>
              <a:ext cx="1775160" cy="627120"/>
              <a:chOff x="10107000" y="330120"/>
              <a:chExt cx="1775160" cy="627120"/>
            </a:xfrm>
          </p:grpSpPr>
          <p:sp>
            <p:nvSpPr>
              <p:cNvPr id="283" name="Rectangle 17"/>
              <p:cNvSpPr/>
              <p:nvPr/>
            </p:nvSpPr>
            <p:spPr>
              <a:xfrm>
                <a:off x="10152000" y="375120"/>
                <a:ext cx="1679760" cy="532440"/>
              </a:xfrm>
              <a:prstGeom prst="rect">
                <a:avLst/>
              </a:prstGeom>
              <a:noFill/>
              <a:ln w="1270">
                <a:solidFill>
                  <a:srgbClr val="BFBFBF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284" name="Rectangle 18"/>
              <p:cNvSpPr/>
              <p:nvPr/>
            </p:nvSpPr>
            <p:spPr>
              <a:xfrm>
                <a:off x="11787480" y="330120"/>
                <a:ext cx="89280" cy="8928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285" name="Rectangle 19"/>
              <p:cNvSpPr/>
              <p:nvPr/>
            </p:nvSpPr>
            <p:spPr>
              <a:xfrm>
                <a:off x="11792880" y="867960"/>
                <a:ext cx="89280" cy="8928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286" name="Rectangle 20"/>
              <p:cNvSpPr/>
              <p:nvPr/>
            </p:nvSpPr>
            <p:spPr>
              <a:xfrm>
                <a:off x="10107000" y="867960"/>
                <a:ext cx="89280" cy="8928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287" name="Rectangle 21"/>
              <p:cNvSpPr/>
              <p:nvPr/>
            </p:nvSpPr>
            <p:spPr>
              <a:xfrm>
                <a:off x="10107000" y="330120"/>
                <a:ext cx="89280" cy="8928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  <p:pic>
          <p:nvPicPr>
            <p:cNvPr id="288" name="Graphic 16"/>
            <p:cNvPicPr/>
            <p:nvPr/>
          </p:nvPicPr>
          <p:blipFill>
            <a:blip r:embed="rId17"/>
            <a:srcRect b="49945"/>
            <a:stretch>
              <a:fillRect/>
            </a:stretch>
          </p:blipFill>
          <p:spPr>
            <a:xfrm>
              <a:off x="10362240" y="528840"/>
              <a:ext cx="1259280" cy="228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r>
              <a:rPr lang="ru-RU" sz="4400" b="0" strike="noStrike" spc="-1">
                <a:latin typeface="Arial" panose="020B0604020202020204"/>
              </a:rPr>
              <a:t>Для правки текста заглавия щёлкните мышью</a:t>
            </a: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strike="noStrike" spc="-1">
                <a:latin typeface="Arial" panose="020B0604020202020204"/>
              </a:rPr>
              <a:t>Д</a:t>
            </a:r>
            <a:r>
              <a:rPr lang="ru-RU" sz="3200" b="0" strike="noStrike" spc="-1">
                <a:latin typeface="Arial" panose="020B0604020202020204"/>
              </a:rPr>
              <a:t>л</a:t>
            </a:r>
            <a:r>
              <a:rPr lang="ru-RU" sz="3200" b="0" strike="noStrike" spc="-1">
                <a:latin typeface="Arial" panose="020B0604020202020204"/>
              </a:rPr>
              <a:t>я</a:t>
            </a:r>
            <a:r>
              <a:rPr lang="ru-RU" sz="3200" b="0" strike="noStrike" spc="-1">
                <a:latin typeface="Arial" panose="020B0604020202020204"/>
              </a:rPr>
              <a:t> </a:t>
            </a:r>
            <a:r>
              <a:rPr lang="ru-RU" sz="3200" b="0" strike="noStrike" spc="-1">
                <a:latin typeface="Arial" panose="020B0604020202020204"/>
              </a:rPr>
              <a:t>п</a:t>
            </a:r>
            <a:r>
              <a:rPr lang="ru-RU" sz="3200" b="0" strike="noStrike" spc="-1">
                <a:latin typeface="Arial" panose="020B0604020202020204"/>
              </a:rPr>
              <a:t>р</a:t>
            </a:r>
            <a:r>
              <a:rPr lang="ru-RU" sz="3200" b="0" strike="noStrike" spc="-1">
                <a:latin typeface="Arial" panose="020B0604020202020204"/>
              </a:rPr>
              <a:t>а</a:t>
            </a:r>
            <a:r>
              <a:rPr lang="ru-RU" sz="3200" b="0" strike="noStrike" spc="-1">
                <a:latin typeface="Arial" panose="020B0604020202020204"/>
              </a:rPr>
              <a:t>в</a:t>
            </a:r>
            <a:r>
              <a:rPr lang="ru-RU" sz="3200" b="0" strike="noStrike" spc="-1">
                <a:latin typeface="Arial" panose="020B0604020202020204"/>
              </a:rPr>
              <a:t>к</a:t>
            </a:r>
            <a:r>
              <a:rPr lang="ru-RU" sz="3200" b="0" strike="noStrike" spc="-1">
                <a:latin typeface="Arial" panose="020B0604020202020204"/>
              </a:rPr>
              <a:t>и</a:t>
            </a:r>
            <a:r>
              <a:rPr lang="ru-RU" sz="3200" b="0" strike="noStrike" spc="-1">
                <a:latin typeface="Arial" panose="020B0604020202020204"/>
              </a:rPr>
              <a:t> </a:t>
            </a:r>
            <a:r>
              <a:rPr lang="ru-RU" sz="3200" b="0" strike="noStrike" spc="-1">
                <a:latin typeface="Arial" panose="020B0604020202020204"/>
              </a:rPr>
              <a:t>с</a:t>
            </a:r>
            <a:r>
              <a:rPr lang="ru-RU" sz="3200" b="0" strike="noStrike" spc="-1">
                <a:latin typeface="Arial" panose="020B0604020202020204"/>
              </a:rPr>
              <a:t>т</a:t>
            </a:r>
            <a:r>
              <a:rPr lang="ru-RU" sz="3200" b="0" strike="noStrike" spc="-1">
                <a:latin typeface="Arial" panose="020B0604020202020204"/>
              </a:rPr>
              <a:t>р</a:t>
            </a:r>
            <a:r>
              <a:rPr lang="ru-RU" sz="3200" b="0" strike="noStrike" spc="-1">
                <a:latin typeface="Arial" panose="020B0604020202020204"/>
              </a:rPr>
              <a:t>у</a:t>
            </a:r>
            <a:r>
              <a:rPr lang="ru-RU" sz="3200" b="0" strike="noStrike" spc="-1">
                <a:latin typeface="Arial" panose="020B0604020202020204"/>
              </a:rPr>
              <a:t>к</a:t>
            </a:r>
            <a:r>
              <a:rPr lang="ru-RU" sz="3200" b="0" strike="noStrike" spc="-1">
                <a:latin typeface="Arial" panose="020B0604020202020204"/>
              </a:rPr>
              <a:t>т</a:t>
            </a:r>
            <a:r>
              <a:rPr lang="ru-RU" sz="3200" b="0" strike="noStrike" spc="-1">
                <a:latin typeface="Arial" panose="020B0604020202020204"/>
              </a:rPr>
              <a:t>у</a:t>
            </a:r>
            <a:r>
              <a:rPr lang="ru-RU" sz="3200" b="0" strike="noStrike" spc="-1">
                <a:latin typeface="Arial" panose="020B0604020202020204"/>
              </a:rPr>
              <a:t>р</a:t>
            </a:r>
            <a:r>
              <a:rPr lang="ru-RU" sz="3200" b="0" strike="noStrike" spc="-1">
                <a:latin typeface="Arial" panose="020B0604020202020204"/>
              </a:rPr>
              <a:t>ы</a:t>
            </a:r>
            <a:r>
              <a:rPr lang="ru-RU" sz="3200" b="0" strike="noStrike" spc="-1">
                <a:latin typeface="Arial" panose="020B0604020202020204"/>
              </a:rPr>
              <a:t> </a:t>
            </a:r>
            <a:r>
              <a:rPr lang="ru-RU" sz="3200" b="0" strike="noStrike" spc="-1">
                <a:latin typeface="Arial" panose="020B0604020202020204"/>
              </a:rPr>
              <a:t>щ</a:t>
            </a:r>
            <a:r>
              <a:rPr lang="ru-RU" sz="3200" b="0" strike="noStrike" spc="-1">
                <a:latin typeface="Arial" panose="020B0604020202020204"/>
              </a:rPr>
              <a:t>ё</a:t>
            </a:r>
            <a:r>
              <a:rPr lang="ru-RU" sz="3200" b="0" strike="noStrike" spc="-1">
                <a:latin typeface="Arial" panose="020B0604020202020204"/>
              </a:rPr>
              <a:t>л</a:t>
            </a:r>
            <a:r>
              <a:rPr lang="ru-RU" sz="3200" b="0" strike="noStrike" spc="-1">
                <a:latin typeface="Arial" panose="020B0604020202020204"/>
              </a:rPr>
              <a:t>к</a:t>
            </a:r>
            <a:r>
              <a:rPr lang="ru-RU" sz="3200" b="0" strike="noStrike" spc="-1">
                <a:latin typeface="Arial" panose="020B0604020202020204"/>
              </a:rPr>
              <a:t>н</a:t>
            </a:r>
            <a:r>
              <a:rPr lang="ru-RU" sz="3200" b="0" strike="noStrike" spc="-1">
                <a:latin typeface="Arial" panose="020B0604020202020204"/>
              </a:rPr>
              <a:t>и</a:t>
            </a:r>
            <a:r>
              <a:rPr lang="ru-RU" sz="3200" b="0" strike="noStrike" spc="-1">
                <a:latin typeface="Arial" panose="020B0604020202020204"/>
              </a:rPr>
              <a:t>т</a:t>
            </a:r>
            <a:r>
              <a:rPr lang="ru-RU" sz="3200" b="0" strike="noStrike" spc="-1">
                <a:latin typeface="Arial" panose="020B0604020202020204"/>
              </a:rPr>
              <a:t>е</a:t>
            </a:r>
            <a:r>
              <a:rPr lang="ru-RU" sz="3200" b="0" strike="noStrike" spc="-1">
                <a:latin typeface="Arial" panose="020B0604020202020204"/>
              </a:rPr>
              <a:t> </a:t>
            </a:r>
            <a:r>
              <a:rPr lang="ru-RU" sz="3200" b="0" strike="noStrike" spc="-1">
                <a:latin typeface="Arial" panose="020B0604020202020204"/>
              </a:rPr>
              <a:t>м</a:t>
            </a:r>
            <a:r>
              <a:rPr lang="ru-RU" sz="3200" b="0" strike="noStrike" spc="-1">
                <a:latin typeface="Arial" panose="020B0604020202020204"/>
              </a:rPr>
              <a:t>ы</a:t>
            </a:r>
            <a:r>
              <a:rPr lang="ru-RU" sz="3200" b="0" strike="noStrike" spc="-1">
                <a:latin typeface="Arial" panose="020B0604020202020204"/>
              </a:rPr>
              <a:t>ш</a:t>
            </a:r>
            <a:r>
              <a:rPr lang="ru-RU" sz="3200" b="0" strike="noStrike" spc="-1">
                <a:latin typeface="Arial" panose="020B0604020202020204"/>
              </a:rPr>
              <a:t>ь</a:t>
            </a:r>
            <a:r>
              <a:rPr lang="ru-RU" sz="3200" b="0" strike="noStrike" spc="-1">
                <a:latin typeface="Arial" panose="020B0604020202020204"/>
              </a:rPr>
              <a:t>ю</a:t>
            </a:r>
            <a:endParaRPr lang="ru-RU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ru-RU" sz="2800" b="0" strike="noStrike" spc="-1">
                <a:latin typeface="Arial" panose="020B0604020202020204"/>
              </a:rPr>
              <a:t>В</a:t>
            </a:r>
            <a:r>
              <a:rPr lang="ru-RU" sz="2800" b="0" strike="noStrike" spc="-1">
                <a:latin typeface="Arial" panose="020B0604020202020204"/>
              </a:rPr>
              <a:t>т</a:t>
            </a:r>
            <a:r>
              <a:rPr lang="ru-RU" sz="2800" b="0" strike="noStrike" spc="-1">
                <a:latin typeface="Arial" panose="020B0604020202020204"/>
              </a:rPr>
              <a:t>о</a:t>
            </a:r>
            <a:r>
              <a:rPr lang="ru-RU" sz="2800" b="0" strike="noStrike" spc="-1">
                <a:latin typeface="Arial" panose="020B0604020202020204"/>
              </a:rPr>
              <a:t>р</a:t>
            </a:r>
            <a:r>
              <a:rPr lang="ru-RU" sz="2800" b="0" strike="noStrike" spc="-1">
                <a:latin typeface="Arial" panose="020B0604020202020204"/>
              </a:rPr>
              <a:t>о</a:t>
            </a:r>
            <a:r>
              <a:rPr lang="ru-RU" sz="2800" b="0" strike="noStrike" spc="-1">
                <a:latin typeface="Arial" panose="020B0604020202020204"/>
              </a:rPr>
              <a:t>й</a:t>
            </a:r>
            <a:r>
              <a:rPr lang="ru-RU" sz="2800" b="0" strike="noStrike" spc="-1">
                <a:latin typeface="Arial" panose="020B0604020202020204"/>
              </a:rPr>
              <a:t> </a:t>
            </a:r>
            <a:r>
              <a:rPr lang="ru-RU" sz="2800" b="0" strike="noStrike" spc="-1">
                <a:latin typeface="Arial" panose="020B0604020202020204"/>
              </a:rPr>
              <a:t>у</a:t>
            </a:r>
            <a:r>
              <a:rPr lang="ru-RU" sz="2800" b="0" strike="noStrike" spc="-1">
                <a:latin typeface="Arial" panose="020B0604020202020204"/>
              </a:rPr>
              <a:t>р</a:t>
            </a:r>
            <a:r>
              <a:rPr lang="ru-RU" sz="2800" b="0" strike="noStrike" spc="-1">
                <a:latin typeface="Arial" panose="020B0604020202020204"/>
              </a:rPr>
              <a:t>о</a:t>
            </a:r>
            <a:r>
              <a:rPr lang="ru-RU" sz="2800" b="0" strike="noStrike" spc="-1">
                <a:latin typeface="Arial" panose="020B0604020202020204"/>
              </a:rPr>
              <a:t>в</a:t>
            </a:r>
            <a:r>
              <a:rPr lang="ru-RU" sz="2800" b="0" strike="noStrike" spc="-1">
                <a:latin typeface="Arial" panose="020B0604020202020204"/>
              </a:rPr>
              <a:t>е</a:t>
            </a:r>
            <a:r>
              <a:rPr lang="ru-RU" sz="2800" b="0" strike="noStrike" spc="-1">
                <a:latin typeface="Arial" panose="020B0604020202020204"/>
              </a:rPr>
              <a:t>н</a:t>
            </a:r>
            <a:r>
              <a:rPr lang="ru-RU" sz="2800" b="0" strike="noStrike" spc="-1">
                <a:latin typeface="Arial" panose="020B0604020202020204"/>
              </a:rPr>
              <a:t>ь</a:t>
            </a:r>
            <a:r>
              <a:rPr lang="ru-RU" sz="2800" b="0" strike="noStrike" spc="-1">
                <a:latin typeface="Arial" panose="020B0604020202020204"/>
              </a:rPr>
              <a:t> </a:t>
            </a:r>
            <a:r>
              <a:rPr lang="ru-RU" sz="2800" b="0" strike="noStrike" spc="-1">
                <a:latin typeface="Arial" panose="020B0604020202020204"/>
              </a:rPr>
              <a:t>с</a:t>
            </a:r>
            <a:r>
              <a:rPr lang="ru-RU" sz="2800" b="0" strike="noStrike" spc="-1">
                <a:latin typeface="Arial" panose="020B0604020202020204"/>
              </a:rPr>
              <a:t>т</a:t>
            </a:r>
            <a:r>
              <a:rPr lang="ru-RU" sz="2800" b="0" strike="noStrike" spc="-1">
                <a:latin typeface="Arial" panose="020B0604020202020204"/>
              </a:rPr>
              <a:t>р</a:t>
            </a:r>
            <a:r>
              <a:rPr lang="ru-RU" sz="2800" b="0" strike="noStrike" spc="-1">
                <a:latin typeface="Arial" panose="020B0604020202020204"/>
              </a:rPr>
              <a:t>у</a:t>
            </a:r>
            <a:r>
              <a:rPr lang="ru-RU" sz="2800" b="0" strike="noStrike" spc="-1">
                <a:latin typeface="Arial" panose="020B0604020202020204"/>
              </a:rPr>
              <a:t>к</a:t>
            </a:r>
            <a:r>
              <a:rPr lang="ru-RU" sz="2800" b="0" strike="noStrike" spc="-1">
                <a:latin typeface="Arial" panose="020B0604020202020204"/>
              </a:rPr>
              <a:t>т</a:t>
            </a:r>
            <a:r>
              <a:rPr lang="ru-RU" sz="2800" b="0" strike="noStrike" spc="-1">
                <a:latin typeface="Arial" panose="020B0604020202020204"/>
              </a:rPr>
              <a:t>у</a:t>
            </a:r>
            <a:r>
              <a:rPr lang="ru-RU" sz="2800" b="0" strike="noStrike" spc="-1">
                <a:latin typeface="Arial" panose="020B0604020202020204"/>
              </a:rPr>
              <a:t>р</a:t>
            </a:r>
            <a:r>
              <a:rPr lang="ru-RU" sz="2800" b="0" strike="noStrike" spc="-1">
                <a:latin typeface="Arial" panose="020B0604020202020204"/>
              </a:rPr>
              <a:t>ы</a:t>
            </a:r>
            <a:endParaRPr lang="ru-RU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400" b="0" strike="noStrike" spc="-1">
                <a:latin typeface="Arial" panose="020B0604020202020204"/>
              </a:rPr>
              <a:t>Т</a:t>
            </a:r>
            <a:r>
              <a:rPr lang="ru-RU" sz="2400" b="0" strike="noStrike" spc="-1">
                <a:latin typeface="Arial" panose="020B0604020202020204"/>
              </a:rPr>
              <a:t>р</a:t>
            </a:r>
            <a:r>
              <a:rPr lang="ru-RU" sz="2400" b="0" strike="noStrike" spc="-1">
                <a:latin typeface="Arial" panose="020B0604020202020204"/>
              </a:rPr>
              <a:t>е</a:t>
            </a:r>
            <a:r>
              <a:rPr lang="ru-RU" sz="2400" b="0" strike="noStrike" spc="-1">
                <a:latin typeface="Arial" panose="020B0604020202020204"/>
              </a:rPr>
              <a:t>т</a:t>
            </a:r>
            <a:r>
              <a:rPr lang="ru-RU" sz="2400" b="0" strike="noStrike" spc="-1">
                <a:latin typeface="Arial" panose="020B0604020202020204"/>
              </a:rPr>
              <a:t>и</a:t>
            </a:r>
            <a:r>
              <a:rPr lang="ru-RU" sz="2400" b="0" strike="noStrike" spc="-1">
                <a:latin typeface="Arial" panose="020B0604020202020204"/>
              </a:rPr>
              <a:t>й</a:t>
            </a:r>
            <a:r>
              <a:rPr lang="ru-RU" sz="2400" b="0" strike="noStrike" spc="-1">
                <a:latin typeface="Arial" panose="020B0604020202020204"/>
              </a:rPr>
              <a:t> </a:t>
            </a:r>
            <a:r>
              <a:rPr lang="ru-RU" sz="2400" b="0" strike="noStrike" spc="-1">
                <a:latin typeface="Arial" panose="020B0604020202020204"/>
              </a:rPr>
              <a:t>у</a:t>
            </a:r>
            <a:r>
              <a:rPr lang="ru-RU" sz="2400" b="0" strike="noStrike" spc="-1">
                <a:latin typeface="Arial" panose="020B0604020202020204"/>
              </a:rPr>
              <a:t>р</a:t>
            </a:r>
            <a:r>
              <a:rPr lang="ru-RU" sz="2400" b="0" strike="noStrike" spc="-1">
                <a:latin typeface="Arial" panose="020B0604020202020204"/>
              </a:rPr>
              <a:t>о</a:t>
            </a:r>
            <a:r>
              <a:rPr lang="ru-RU" sz="2400" b="0" strike="noStrike" spc="-1">
                <a:latin typeface="Arial" panose="020B0604020202020204"/>
              </a:rPr>
              <a:t>в</a:t>
            </a:r>
            <a:r>
              <a:rPr lang="ru-RU" sz="2400" b="0" strike="noStrike" spc="-1">
                <a:latin typeface="Arial" panose="020B0604020202020204"/>
              </a:rPr>
              <a:t>е</a:t>
            </a:r>
            <a:r>
              <a:rPr lang="ru-RU" sz="2400" b="0" strike="noStrike" spc="-1">
                <a:latin typeface="Arial" panose="020B0604020202020204"/>
              </a:rPr>
              <a:t>н</a:t>
            </a:r>
            <a:r>
              <a:rPr lang="ru-RU" sz="2400" b="0" strike="noStrike" spc="-1">
                <a:latin typeface="Arial" panose="020B0604020202020204"/>
              </a:rPr>
              <a:t>ь</a:t>
            </a:r>
            <a:r>
              <a:rPr lang="ru-RU" sz="2400" b="0" strike="noStrike" spc="-1">
                <a:latin typeface="Arial" panose="020B0604020202020204"/>
              </a:rPr>
              <a:t> </a:t>
            </a:r>
            <a:r>
              <a:rPr lang="ru-RU" sz="2400" b="0" strike="noStrike" spc="-1">
                <a:latin typeface="Arial" panose="020B0604020202020204"/>
              </a:rPr>
              <a:t>с</a:t>
            </a:r>
            <a:r>
              <a:rPr lang="ru-RU" sz="2400" b="0" strike="noStrike" spc="-1">
                <a:latin typeface="Arial" panose="020B0604020202020204"/>
              </a:rPr>
              <a:t>т</a:t>
            </a:r>
            <a:r>
              <a:rPr lang="ru-RU" sz="2400" b="0" strike="noStrike" spc="-1">
                <a:latin typeface="Arial" panose="020B0604020202020204"/>
              </a:rPr>
              <a:t>р</a:t>
            </a:r>
            <a:r>
              <a:rPr lang="ru-RU" sz="2400" b="0" strike="noStrike" spc="-1">
                <a:latin typeface="Arial" panose="020B0604020202020204"/>
              </a:rPr>
              <a:t>у</a:t>
            </a:r>
            <a:r>
              <a:rPr lang="ru-RU" sz="2400" b="0" strike="noStrike" spc="-1">
                <a:latin typeface="Arial" panose="020B0604020202020204"/>
              </a:rPr>
              <a:t>к</a:t>
            </a:r>
            <a:r>
              <a:rPr lang="ru-RU" sz="2400" b="0" strike="noStrike" spc="-1">
                <a:latin typeface="Arial" panose="020B0604020202020204"/>
              </a:rPr>
              <a:t>т</a:t>
            </a:r>
            <a:r>
              <a:rPr lang="ru-RU" sz="2400" b="0" strike="noStrike" spc="-1">
                <a:latin typeface="Arial" panose="020B0604020202020204"/>
              </a:rPr>
              <a:t>у</a:t>
            </a:r>
            <a:r>
              <a:rPr lang="ru-RU" sz="2400" b="0" strike="noStrike" spc="-1">
                <a:latin typeface="Arial" panose="020B0604020202020204"/>
              </a:rPr>
              <a:t>р</a:t>
            </a:r>
            <a:r>
              <a:rPr lang="ru-RU" sz="2400" b="0" strike="noStrike" spc="-1">
                <a:latin typeface="Arial" panose="020B0604020202020204"/>
              </a:rPr>
              <a:t>ы</a:t>
            </a:r>
            <a:endParaRPr lang="ru-RU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ru-RU" sz="2000" b="0" strike="noStrike" spc="-1">
                <a:latin typeface="Arial" panose="020B0604020202020204"/>
              </a:rPr>
              <a:t>Ч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в</a:t>
            </a:r>
            <a:r>
              <a:rPr lang="ru-RU" sz="2000" b="0" strike="noStrike" spc="-1">
                <a:latin typeface="Arial" panose="020B0604020202020204"/>
              </a:rPr>
              <a:t>ё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ы</a:t>
            </a:r>
            <a:r>
              <a:rPr lang="ru-RU" sz="2000" b="0" strike="noStrike" spc="-1">
                <a:latin typeface="Arial" panose="020B0604020202020204"/>
              </a:rPr>
              <a:t>й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в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н</a:t>
            </a:r>
            <a:r>
              <a:rPr lang="ru-RU" sz="2000" b="0" strike="noStrike" spc="-1">
                <a:latin typeface="Arial" panose="020B0604020202020204"/>
              </a:rPr>
              <a:t>ь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к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ы</a:t>
            </a:r>
            <a:endParaRPr lang="ru-RU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П</a:t>
            </a:r>
            <a:r>
              <a:rPr lang="ru-RU" sz="2000" b="0" strike="noStrike" spc="-1">
                <a:latin typeface="Arial" panose="020B0604020202020204"/>
              </a:rPr>
              <a:t>я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ы</a:t>
            </a:r>
            <a:r>
              <a:rPr lang="ru-RU" sz="2000" b="0" strike="noStrike" spc="-1">
                <a:latin typeface="Arial" panose="020B0604020202020204"/>
              </a:rPr>
              <a:t>й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в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н</a:t>
            </a:r>
            <a:r>
              <a:rPr lang="ru-RU" sz="2000" b="0" strike="noStrike" spc="-1">
                <a:latin typeface="Arial" panose="020B0604020202020204"/>
              </a:rPr>
              <a:t>ь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к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ы</a:t>
            </a:r>
            <a:endParaRPr lang="ru-RU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Ш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й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в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н</a:t>
            </a:r>
            <a:r>
              <a:rPr lang="ru-RU" sz="2000" b="0" strike="noStrike" spc="-1">
                <a:latin typeface="Arial" panose="020B0604020202020204"/>
              </a:rPr>
              <a:t>ь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к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ы</a:t>
            </a:r>
            <a:endParaRPr lang="ru-RU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д</a:t>
            </a:r>
            <a:r>
              <a:rPr lang="ru-RU" sz="2000" b="0" strike="noStrike" spc="-1">
                <a:latin typeface="Arial" panose="020B0604020202020204"/>
              </a:rPr>
              <a:t>ь</a:t>
            </a:r>
            <a:r>
              <a:rPr lang="ru-RU" sz="2000" b="0" strike="noStrike" spc="-1">
                <a:latin typeface="Arial" panose="020B0604020202020204"/>
              </a:rPr>
              <a:t>м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й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в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н</a:t>
            </a:r>
            <a:r>
              <a:rPr lang="ru-RU" sz="2000" b="0" strike="noStrike" spc="-1">
                <a:latin typeface="Arial" panose="020B0604020202020204"/>
              </a:rPr>
              <a:t>ь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к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ы</a:t>
            </a:r>
            <a:endParaRPr lang="ru-RU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Box 5"/>
          <p:cNvSpPr/>
          <p:nvPr/>
        </p:nvSpPr>
        <p:spPr>
          <a:xfrm>
            <a:off x="257400" y="6625440"/>
            <a:ext cx="5500440" cy="276120"/>
          </a:xfrm>
          <a:prstGeom prst="rect">
            <a:avLst/>
          </a:prstGeom>
          <a:noFill/>
          <a:ln w="1270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rmAutofit/>
          </a:bodyPr>
          <a:p>
            <a:pPr>
              <a:lnSpc>
                <a:spcPct val="100000"/>
              </a:lnSpc>
              <a:buNone/>
            </a:pPr>
            <a:r>
              <a:rPr lang="en-US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ⓒ</a:t>
            </a:r>
            <a:r>
              <a:rPr lang="en-US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2025 Cloud.ru </a:t>
            </a:r>
            <a:r>
              <a:rPr lang="ru-RU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Любое копирование и воспроизведение содержания (в том числе частичное) без </a:t>
            </a:r>
            <a:r>
              <a:rPr lang="ru-RU" sz="600" b="0" u="sng" strike="noStrike" spc="-1">
                <a:solidFill>
                  <a:srgbClr val="26D07C"/>
                </a:solidFill>
                <a:uFillTx/>
                <a:latin typeface="SB Sans Display" panose="020B0503040504020204"/>
                <a:ea typeface="MS Mincho" panose="02020609040205080304" charset="-128"/>
                <a:hlinkClick r:id="rId13"/>
              </a:rPr>
              <a:t>разрешения правообладателя</a:t>
            </a:r>
            <a:r>
              <a:rPr lang="ru-RU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 запрещено</a:t>
            </a:r>
            <a:r>
              <a:rPr lang="en-US" sz="600" b="0" strike="noStrike" spc="-1">
                <a:solidFill>
                  <a:srgbClr val="AFAFAF"/>
                </a:solidFill>
                <a:latin typeface="SB Sans Display" panose="020B0503040504020204"/>
                <a:ea typeface="MS Mincho" panose="02020609040205080304" charset="-128"/>
              </a:rPr>
              <a:t>.</a:t>
            </a:r>
            <a:endParaRPr lang="ru-RU" sz="600" b="0" strike="noStrike" spc="-1">
              <a:latin typeface="Arial" panose="020B0604020202020204"/>
            </a:endParaRPr>
          </a:p>
        </p:txBody>
      </p:sp>
      <p:pic>
        <p:nvPicPr>
          <p:cNvPr id="328" name="Rectangle 34628002" descr="preencoded.png"/>
          <p:cNvPicPr/>
          <p:nvPr/>
        </p:nvPicPr>
        <p:blipFill>
          <a:blip r:embed="rId14"/>
          <a:stretch>
            <a:fillRect/>
          </a:stretch>
        </p:blipFill>
        <p:spPr>
          <a:xfrm>
            <a:off x="1333440" y="952560"/>
            <a:ext cx="10476720" cy="380160"/>
          </a:xfrm>
          <a:prstGeom prst="rect">
            <a:avLst/>
          </a:prstGeom>
          <a:ln w="0">
            <a:noFill/>
          </a:ln>
        </p:spPr>
      </p:pic>
      <p:pic>
        <p:nvPicPr>
          <p:cNvPr id="329" name="Group 881235049" descr="preencoded.png"/>
          <p:cNvPicPr/>
          <p:nvPr/>
        </p:nvPicPr>
        <p:blipFill>
          <a:blip r:embed="rId15"/>
          <a:stretch>
            <a:fillRect/>
          </a:stretch>
        </p:blipFill>
        <p:spPr>
          <a:xfrm>
            <a:off x="615960" y="603360"/>
            <a:ext cx="480240" cy="512640"/>
          </a:xfrm>
          <a:prstGeom prst="rect">
            <a:avLst/>
          </a:prstGeom>
          <a:ln w="0">
            <a:noFill/>
          </a:ln>
        </p:spPr>
      </p:pic>
      <p:pic>
        <p:nvPicPr>
          <p:cNvPr id="330" name="Group 881235082" descr="preencoded.png"/>
          <p:cNvPicPr/>
          <p:nvPr/>
        </p:nvPicPr>
        <p:blipFill>
          <a:blip r:embed="rId16"/>
          <a:stretch>
            <a:fillRect/>
          </a:stretch>
        </p:blipFill>
        <p:spPr>
          <a:xfrm>
            <a:off x="330120" y="330120"/>
            <a:ext cx="11530800" cy="6197040"/>
          </a:xfrm>
          <a:prstGeom prst="rect">
            <a:avLst/>
          </a:prstGeom>
          <a:ln w="0">
            <a:noFill/>
          </a:ln>
        </p:spPr>
      </p:pic>
      <p:sp>
        <p:nvSpPr>
          <p:cNvPr id="331" name="golang"/>
          <p:cNvSpPr/>
          <p:nvPr/>
        </p:nvSpPr>
        <p:spPr>
          <a:xfrm>
            <a:off x="9171000" y="1002600"/>
            <a:ext cx="2505960" cy="335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t">
            <a:noAutofit/>
          </a:bodyPr>
          <a:p>
            <a:pPr algn="r">
              <a:lnSpc>
                <a:spcPts val="2665"/>
              </a:lnSpc>
              <a:buNone/>
              <a:tabLst>
                <a:tab pos="0" algn="l"/>
              </a:tabLst>
            </a:pPr>
            <a:r>
              <a:rPr lang="en-US" sz="2750" b="0" strike="noStrike" spc="-100">
                <a:solidFill>
                  <a:srgbClr val="222222"/>
                </a:solidFill>
                <a:latin typeface="SB Sans Display Semibold"/>
                <a:ea typeface="DejaVu Sans"/>
              </a:rPr>
              <a:t>AI DEVTOOLS CONF</a:t>
            </a:r>
            <a:endParaRPr lang="ru-RU" sz="2750" b="0" strike="noStrike" spc="-1">
              <a:latin typeface="Arial" panose="020B0604020202020204"/>
            </a:endParaRPr>
          </a:p>
        </p:txBody>
      </p:sp>
      <p:pic>
        <p:nvPicPr>
          <p:cNvPr id="332" name="Graphic 5"/>
          <p:cNvPicPr/>
          <p:nvPr/>
        </p:nvPicPr>
        <p:blipFill>
          <a:blip r:embed="rId17"/>
          <a:srcRect r="53266"/>
          <a:stretch>
            <a:fillRect/>
          </a:stretch>
        </p:blipFill>
        <p:spPr>
          <a:xfrm>
            <a:off x="1341360" y="365760"/>
            <a:ext cx="1753560" cy="601920"/>
          </a:xfrm>
          <a:prstGeom prst="rect">
            <a:avLst/>
          </a:prstGeom>
          <a:ln w="0">
            <a:noFill/>
          </a:ln>
        </p:spPr>
      </p:pic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r>
              <a:rPr lang="ru-RU" sz="4400" b="0" strike="noStrike" spc="-1">
                <a:latin typeface="Arial" panose="020B0604020202020204"/>
              </a:rPr>
              <a:t>Для правки текста заглавия щёлкните мышью</a:t>
            </a: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strike="noStrike" spc="-1">
                <a:latin typeface="Arial" panose="020B0604020202020204"/>
              </a:rPr>
              <a:t>Д</a:t>
            </a:r>
            <a:r>
              <a:rPr lang="ru-RU" sz="3200" b="0" strike="noStrike" spc="-1">
                <a:latin typeface="Arial" panose="020B0604020202020204"/>
              </a:rPr>
              <a:t>л</a:t>
            </a:r>
            <a:r>
              <a:rPr lang="ru-RU" sz="3200" b="0" strike="noStrike" spc="-1">
                <a:latin typeface="Arial" panose="020B0604020202020204"/>
              </a:rPr>
              <a:t>я</a:t>
            </a:r>
            <a:r>
              <a:rPr lang="ru-RU" sz="3200" b="0" strike="noStrike" spc="-1">
                <a:latin typeface="Arial" panose="020B0604020202020204"/>
              </a:rPr>
              <a:t> </a:t>
            </a:r>
            <a:r>
              <a:rPr lang="ru-RU" sz="3200" b="0" strike="noStrike" spc="-1">
                <a:latin typeface="Arial" panose="020B0604020202020204"/>
              </a:rPr>
              <a:t>п</a:t>
            </a:r>
            <a:r>
              <a:rPr lang="ru-RU" sz="3200" b="0" strike="noStrike" spc="-1">
                <a:latin typeface="Arial" panose="020B0604020202020204"/>
              </a:rPr>
              <a:t>р</a:t>
            </a:r>
            <a:r>
              <a:rPr lang="ru-RU" sz="3200" b="0" strike="noStrike" spc="-1">
                <a:latin typeface="Arial" panose="020B0604020202020204"/>
              </a:rPr>
              <a:t>а</a:t>
            </a:r>
            <a:r>
              <a:rPr lang="ru-RU" sz="3200" b="0" strike="noStrike" spc="-1">
                <a:latin typeface="Arial" panose="020B0604020202020204"/>
              </a:rPr>
              <a:t>в</a:t>
            </a:r>
            <a:r>
              <a:rPr lang="ru-RU" sz="3200" b="0" strike="noStrike" spc="-1">
                <a:latin typeface="Arial" panose="020B0604020202020204"/>
              </a:rPr>
              <a:t>к</a:t>
            </a:r>
            <a:r>
              <a:rPr lang="ru-RU" sz="3200" b="0" strike="noStrike" spc="-1">
                <a:latin typeface="Arial" panose="020B0604020202020204"/>
              </a:rPr>
              <a:t>и</a:t>
            </a:r>
            <a:r>
              <a:rPr lang="ru-RU" sz="3200" b="0" strike="noStrike" spc="-1">
                <a:latin typeface="Arial" panose="020B0604020202020204"/>
              </a:rPr>
              <a:t> </a:t>
            </a:r>
            <a:r>
              <a:rPr lang="ru-RU" sz="3200" b="0" strike="noStrike" spc="-1">
                <a:latin typeface="Arial" panose="020B0604020202020204"/>
              </a:rPr>
              <a:t>с</a:t>
            </a:r>
            <a:r>
              <a:rPr lang="ru-RU" sz="3200" b="0" strike="noStrike" spc="-1">
                <a:latin typeface="Arial" panose="020B0604020202020204"/>
              </a:rPr>
              <a:t>т</a:t>
            </a:r>
            <a:r>
              <a:rPr lang="ru-RU" sz="3200" b="0" strike="noStrike" spc="-1">
                <a:latin typeface="Arial" panose="020B0604020202020204"/>
              </a:rPr>
              <a:t>р</a:t>
            </a:r>
            <a:r>
              <a:rPr lang="ru-RU" sz="3200" b="0" strike="noStrike" spc="-1">
                <a:latin typeface="Arial" panose="020B0604020202020204"/>
              </a:rPr>
              <a:t>у</a:t>
            </a:r>
            <a:r>
              <a:rPr lang="ru-RU" sz="3200" b="0" strike="noStrike" spc="-1">
                <a:latin typeface="Arial" panose="020B0604020202020204"/>
              </a:rPr>
              <a:t>к</a:t>
            </a:r>
            <a:r>
              <a:rPr lang="ru-RU" sz="3200" b="0" strike="noStrike" spc="-1">
                <a:latin typeface="Arial" panose="020B0604020202020204"/>
              </a:rPr>
              <a:t>т</a:t>
            </a:r>
            <a:r>
              <a:rPr lang="ru-RU" sz="3200" b="0" strike="noStrike" spc="-1">
                <a:latin typeface="Arial" panose="020B0604020202020204"/>
              </a:rPr>
              <a:t>у</a:t>
            </a:r>
            <a:r>
              <a:rPr lang="ru-RU" sz="3200" b="0" strike="noStrike" spc="-1">
                <a:latin typeface="Arial" panose="020B0604020202020204"/>
              </a:rPr>
              <a:t>р</a:t>
            </a:r>
            <a:r>
              <a:rPr lang="ru-RU" sz="3200" b="0" strike="noStrike" spc="-1">
                <a:latin typeface="Arial" panose="020B0604020202020204"/>
              </a:rPr>
              <a:t>ы</a:t>
            </a:r>
            <a:r>
              <a:rPr lang="ru-RU" sz="3200" b="0" strike="noStrike" spc="-1">
                <a:latin typeface="Arial" panose="020B0604020202020204"/>
              </a:rPr>
              <a:t> </a:t>
            </a:r>
            <a:r>
              <a:rPr lang="ru-RU" sz="3200" b="0" strike="noStrike" spc="-1">
                <a:latin typeface="Arial" panose="020B0604020202020204"/>
              </a:rPr>
              <a:t>щ</a:t>
            </a:r>
            <a:r>
              <a:rPr lang="ru-RU" sz="3200" b="0" strike="noStrike" spc="-1">
                <a:latin typeface="Arial" panose="020B0604020202020204"/>
              </a:rPr>
              <a:t>ё</a:t>
            </a:r>
            <a:r>
              <a:rPr lang="ru-RU" sz="3200" b="0" strike="noStrike" spc="-1">
                <a:latin typeface="Arial" panose="020B0604020202020204"/>
              </a:rPr>
              <a:t>л</a:t>
            </a:r>
            <a:r>
              <a:rPr lang="ru-RU" sz="3200" b="0" strike="noStrike" spc="-1">
                <a:latin typeface="Arial" panose="020B0604020202020204"/>
              </a:rPr>
              <a:t>к</a:t>
            </a:r>
            <a:r>
              <a:rPr lang="ru-RU" sz="3200" b="0" strike="noStrike" spc="-1">
                <a:latin typeface="Arial" panose="020B0604020202020204"/>
              </a:rPr>
              <a:t>н</a:t>
            </a:r>
            <a:r>
              <a:rPr lang="ru-RU" sz="3200" b="0" strike="noStrike" spc="-1">
                <a:latin typeface="Arial" panose="020B0604020202020204"/>
              </a:rPr>
              <a:t>и</a:t>
            </a:r>
            <a:r>
              <a:rPr lang="ru-RU" sz="3200" b="0" strike="noStrike" spc="-1">
                <a:latin typeface="Arial" panose="020B0604020202020204"/>
              </a:rPr>
              <a:t>т</a:t>
            </a:r>
            <a:r>
              <a:rPr lang="ru-RU" sz="3200" b="0" strike="noStrike" spc="-1">
                <a:latin typeface="Arial" panose="020B0604020202020204"/>
              </a:rPr>
              <a:t>е</a:t>
            </a:r>
            <a:r>
              <a:rPr lang="ru-RU" sz="3200" b="0" strike="noStrike" spc="-1">
                <a:latin typeface="Arial" panose="020B0604020202020204"/>
              </a:rPr>
              <a:t> </a:t>
            </a:r>
            <a:r>
              <a:rPr lang="ru-RU" sz="3200" b="0" strike="noStrike" spc="-1">
                <a:latin typeface="Arial" panose="020B0604020202020204"/>
              </a:rPr>
              <a:t>м</a:t>
            </a:r>
            <a:r>
              <a:rPr lang="ru-RU" sz="3200" b="0" strike="noStrike" spc="-1">
                <a:latin typeface="Arial" panose="020B0604020202020204"/>
              </a:rPr>
              <a:t>ы</a:t>
            </a:r>
            <a:r>
              <a:rPr lang="ru-RU" sz="3200" b="0" strike="noStrike" spc="-1">
                <a:latin typeface="Arial" panose="020B0604020202020204"/>
              </a:rPr>
              <a:t>ш</a:t>
            </a:r>
            <a:r>
              <a:rPr lang="ru-RU" sz="3200" b="0" strike="noStrike" spc="-1">
                <a:latin typeface="Arial" panose="020B0604020202020204"/>
              </a:rPr>
              <a:t>ь</a:t>
            </a:r>
            <a:r>
              <a:rPr lang="ru-RU" sz="3200" b="0" strike="noStrike" spc="-1">
                <a:latin typeface="Arial" panose="020B0604020202020204"/>
              </a:rPr>
              <a:t>ю</a:t>
            </a:r>
            <a:endParaRPr lang="ru-RU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ru-RU" sz="2800" b="0" strike="noStrike" spc="-1">
                <a:latin typeface="Arial" panose="020B0604020202020204"/>
              </a:rPr>
              <a:t>В</a:t>
            </a:r>
            <a:r>
              <a:rPr lang="ru-RU" sz="2800" b="0" strike="noStrike" spc="-1">
                <a:latin typeface="Arial" panose="020B0604020202020204"/>
              </a:rPr>
              <a:t>т</a:t>
            </a:r>
            <a:r>
              <a:rPr lang="ru-RU" sz="2800" b="0" strike="noStrike" spc="-1">
                <a:latin typeface="Arial" panose="020B0604020202020204"/>
              </a:rPr>
              <a:t>о</a:t>
            </a:r>
            <a:r>
              <a:rPr lang="ru-RU" sz="2800" b="0" strike="noStrike" spc="-1">
                <a:latin typeface="Arial" panose="020B0604020202020204"/>
              </a:rPr>
              <a:t>р</a:t>
            </a:r>
            <a:r>
              <a:rPr lang="ru-RU" sz="2800" b="0" strike="noStrike" spc="-1">
                <a:latin typeface="Arial" panose="020B0604020202020204"/>
              </a:rPr>
              <a:t>о</a:t>
            </a:r>
            <a:r>
              <a:rPr lang="ru-RU" sz="2800" b="0" strike="noStrike" spc="-1">
                <a:latin typeface="Arial" panose="020B0604020202020204"/>
              </a:rPr>
              <a:t>й</a:t>
            </a:r>
            <a:r>
              <a:rPr lang="ru-RU" sz="2800" b="0" strike="noStrike" spc="-1">
                <a:latin typeface="Arial" panose="020B0604020202020204"/>
              </a:rPr>
              <a:t> </a:t>
            </a:r>
            <a:r>
              <a:rPr lang="ru-RU" sz="2800" b="0" strike="noStrike" spc="-1">
                <a:latin typeface="Arial" panose="020B0604020202020204"/>
              </a:rPr>
              <a:t>у</a:t>
            </a:r>
            <a:r>
              <a:rPr lang="ru-RU" sz="2800" b="0" strike="noStrike" spc="-1">
                <a:latin typeface="Arial" panose="020B0604020202020204"/>
              </a:rPr>
              <a:t>р</a:t>
            </a:r>
            <a:r>
              <a:rPr lang="ru-RU" sz="2800" b="0" strike="noStrike" spc="-1">
                <a:latin typeface="Arial" panose="020B0604020202020204"/>
              </a:rPr>
              <a:t>о</a:t>
            </a:r>
            <a:r>
              <a:rPr lang="ru-RU" sz="2800" b="0" strike="noStrike" spc="-1">
                <a:latin typeface="Arial" panose="020B0604020202020204"/>
              </a:rPr>
              <a:t>в</a:t>
            </a:r>
            <a:r>
              <a:rPr lang="ru-RU" sz="2800" b="0" strike="noStrike" spc="-1">
                <a:latin typeface="Arial" panose="020B0604020202020204"/>
              </a:rPr>
              <a:t>е</a:t>
            </a:r>
            <a:r>
              <a:rPr lang="ru-RU" sz="2800" b="0" strike="noStrike" spc="-1">
                <a:latin typeface="Arial" panose="020B0604020202020204"/>
              </a:rPr>
              <a:t>н</a:t>
            </a:r>
            <a:r>
              <a:rPr lang="ru-RU" sz="2800" b="0" strike="noStrike" spc="-1">
                <a:latin typeface="Arial" panose="020B0604020202020204"/>
              </a:rPr>
              <a:t>ь</a:t>
            </a:r>
            <a:r>
              <a:rPr lang="ru-RU" sz="2800" b="0" strike="noStrike" spc="-1">
                <a:latin typeface="Arial" panose="020B0604020202020204"/>
              </a:rPr>
              <a:t> </a:t>
            </a:r>
            <a:r>
              <a:rPr lang="ru-RU" sz="2800" b="0" strike="noStrike" spc="-1">
                <a:latin typeface="Arial" panose="020B0604020202020204"/>
              </a:rPr>
              <a:t>с</a:t>
            </a:r>
            <a:r>
              <a:rPr lang="ru-RU" sz="2800" b="0" strike="noStrike" spc="-1">
                <a:latin typeface="Arial" panose="020B0604020202020204"/>
              </a:rPr>
              <a:t>т</a:t>
            </a:r>
            <a:r>
              <a:rPr lang="ru-RU" sz="2800" b="0" strike="noStrike" spc="-1">
                <a:latin typeface="Arial" panose="020B0604020202020204"/>
              </a:rPr>
              <a:t>р</a:t>
            </a:r>
            <a:r>
              <a:rPr lang="ru-RU" sz="2800" b="0" strike="noStrike" spc="-1">
                <a:latin typeface="Arial" panose="020B0604020202020204"/>
              </a:rPr>
              <a:t>у</a:t>
            </a:r>
            <a:r>
              <a:rPr lang="ru-RU" sz="2800" b="0" strike="noStrike" spc="-1">
                <a:latin typeface="Arial" panose="020B0604020202020204"/>
              </a:rPr>
              <a:t>к</a:t>
            </a:r>
            <a:r>
              <a:rPr lang="ru-RU" sz="2800" b="0" strike="noStrike" spc="-1">
                <a:latin typeface="Arial" panose="020B0604020202020204"/>
              </a:rPr>
              <a:t>т</a:t>
            </a:r>
            <a:r>
              <a:rPr lang="ru-RU" sz="2800" b="0" strike="noStrike" spc="-1">
                <a:latin typeface="Arial" panose="020B0604020202020204"/>
              </a:rPr>
              <a:t>у</a:t>
            </a:r>
            <a:r>
              <a:rPr lang="ru-RU" sz="2800" b="0" strike="noStrike" spc="-1">
                <a:latin typeface="Arial" panose="020B0604020202020204"/>
              </a:rPr>
              <a:t>р</a:t>
            </a:r>
            <a:r>
              <a:rPr lang="ru-RU" sz="2800" b="0" strike="noStrike" spc="-1">
                <a:latin typeface="Arial" panose="020B0604020202020204"/>
              </a:rPr>
              <a:t>ы</a:t>
            </a:r>
            <a:endParaRPr lang="ru-RU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400" b="0" strike="noStrike" spc="-1">
                <a:latin typeface="Arial" panose="020B0604020202020204"/>
              </a:rPr>
              <a:t>Т</a:t>
            </a:r>
            <a:r>
              <a:rPr lang="ru-RU" sz="2400" b="0" strike="noStrike" spc="-1">
                <a:latin typeface="Arial" panose="020B0604020202020204"/>
              </a:rPr>
              <a:t>р</a:t>
            </a:r>
            <a:r>
              <a:rPr lang="ru-RU" sz="2400" b="0" strike="noStrike" spc="-1">
                <a:latin typeface="Arial" panose="020B0604020202020204"/>
              </a:rPr>
              <a:t>е</a:t>
            </a:r>
            <a:r>
              <a:rPr lang="ru-RU" sz="2400" b="0" strike="noStrike" spc="-1">
                <a:latin typeface="Arial" panose="020B0604020202020204"/>
              </a:rPr>
              <a:t>т</a:t>
            </a:r>
            <a:r>
              <a:rPr lang="ru-RU" sz="2400" b="0" strike="noStrike" spc="-1">
                <a:latin typeface="Arial" panose="020B0604020202020204"/>
              </a:rPr>
              <a:t>и</a:t>
            </a:r>
            <a:r>
              <a:rPr lang="ru-RU" sz="2400" b="0" strike="noStrike" spc="-1">
                <a:latin typeface="Arial" panose="020B0604020202020204"/>
              </a:rPr>
              <a:t>й</a:t>
            </a:r>
            <a:r>
              <a:rPr lang="ru-RU" sz="2400" b="0" strike="noStrike" spc="-1">
                <a:latin typeface="Arial" panose="020B0604020202020204"/>
              </a:rPr>
              <a:t> </a:t>
            </a:r>
            <a:r>
              <a:rPr lang="ru-RU" sz="2400" b="0" strike="noStrike" spc="-1">
                <a:latin typeface="Arial" panose="020B0604020202020204"/>
              </a:rPr>
              <a:t>у</a:t>
            </a:r>
            <a:r>
              <a:rPr lang="ru-RU" sz="2400" b="0" strike="noStrike" spc="-1">
                <a:latin typeface="Arial" panose="020B0604020202020204"/>
              </a:rPr>
              <a:t>р</a:t>
            </a:r>
            <a:r>
              <a:rPr lang="ru-RU" sz="2400" b="0" strike="noStrike" spc="-1">
                <a:latin typeface="Arial" panose="020B0604020202020204"/>
              </a:rPr>
              <a:t>о</a:t>
            </a:r>
            <a:r>
              <a:rPr lang="ru-RU" sz="2400" b="0" strike="noStrike" spc="-1">
                <a:latin typeface="Arial" panose="020B0604020202020204"/>
              </a:rPr>
              <a:t>в</a:t>
            </a:r>
            <a:r>
              <a:rPr lang="ru-RU" sz="2400" b="0" strike="noStrike" spc="-1">
                <a:latin typeface="Arial" panose="020B0604020202020204"/>
              </a:rPr>
              <a:t>е</a:t>
            </a:r>
            <a:r>
              <a:rPr lang="ru-RU" sz="2400" b="0" strike="noStrike" spc="-1">
                <a:latin typeface="Arial" panose="020B0604020202020204"/>
              </a:rPr>
              <a:t>н</a:t>
            </a:r>
            <a:r>
              <a:rPr lang="ru-RU" sz="2400" b="0" strike="noStrike" spc="-1">
                <a:latin typeface="Arial" panose="020B0604020202020204"/>
              </a:rPr>
              <a:t>ь</a:t>
            </a:r>
            <a:r>
              <a:rPr lang="ru-RU" sz="2400" b="0" strike="noStrike" spc="-1">
                <a:latin typeface="Arial" panose="020B0604020202020204"/>
              </a:rPr>
              <a:t> </a:t>
            </a:r>
            <a:r>
              <a:rPr lang="ru-RU" sz="2400" b="0" strike="noStrike" spc="-1">
                <a:latin typeface="Arial" panose="020B0604020202020204"/>
              </a:rPr>
              <a:t>с</a:t>
            </a:r>
            <a:r>
              <a:rPr lang="ru-RU" sz="2400" b="0" strike="noStrike" spc="-1">
                <a:latin typeface="Arial" panose="020B0604020202020204"/>
              </a:rPr>
              <a:t>т</a:t>
            </a:r>
            <a:r>
              <a:rPr lang="ru-RU" sz="2400" b="0" strike="noStrike" spc="-1">
                <a:latin typeface="Arial" panose="020B0604020202020204"/>
              </a:rPr>
              <a:t>р</a:t>
            </a:r>
            <a:r>
              <a:rPr lang="ru-RU" sz="2400" b="0" strike="noStrike" spc="-1">
                <a:latin typeface="Arial" panose="020B0604020202020204"/>
              </a:rPr>
              <a:t>у</a:t>
            </a:r>
            <a:r>
              <a:rPr lang="ru-RU" sz="2400" b="0" strike="noStrike" spc="-1">
                <a:latin typeface="Arial" panose="020B0604020202020204"/>
              </a:rPr>
              <a:t>к</a:t>
            </a:r>
            <a:r>
              <a:rPr lang="ru-RU" sz="2400" b="0" strike="noStrike" spc="-1">
                <a:latin typeface="Arial" panose="020B0604020202020204"/>
              </a:rPr>
              <a:t>т</a:t>
            </a:r>
            <a:r>
              <a:rPr lang="ru-RU" sz="2400" b="0" strike="noStrike" spc="-1">
                <a:latin typeface="Arial" panose="020B0604020202020204"/>
              </a:rPr>
              <a:t>у</a:t>
            </a:r>
            <a:r>
              <a:rPr lang="ru-RU" sz="2400" b="0" strike="noStrike" spc="-1">
                <a:latin typeface="Arial" panose="020B0604020202020204"/>
              </a:rPr>
              <a:t>р</a:t>
            </a:r>
            <a:r>
              <a:rPr lang="ru-RU" sz="2400" b="0" strike="noStrike" spc="-1">
                <a:latin typeface="Arial" panose="020B0604020202020204"/>
              </a:rPr>
              <a:t>ы</a:t>
            </a:r>
            <a:endParaRPr lang="ru-RU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ru-RU" sz="2000" b="0" strike="noStrike" spc="-1">
                <a:latin typeface="Arial" panose="020B0604020202020204"/>
              </a:rPr>
              <a:t>Ч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в</a:t>
            </a:r>
            <a:r>
              <a:rPr lang="ru-RU" sz="2000" b="0" strike="noStrike" spc="-1">
                <a:latin typeface="Arial" panose="020B0604020202020204"/>
              </a:rPr>
              <a:t>ё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ы</a:t>
            </a:r>
            <a:r>
              <a:rPr lang="ru-RU" sz="2000" b="0" strike="noStrike" spc="-1">
                <a:latin typeface="Arial" panose="020B0604020202020204"/>
              </a:rPr>
              <a:t>й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в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н</a:t>
            </a:r>
            <a:r>
              <a:rPr lang="ru-RU" sz="2000" b="0" strike="noStrike" spc="-1">
                <a:latin typeface="Arial" panose="020B0604020202020204"/>
              </a:rPr>
              <a:t>ь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к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ы</a:t>
            </a:r>
            <a:endParaRPr lang="ru-RU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П</a:t>
            </a:r>
            <a:r>
              <a:rPr lang="ru-RU" sz="2000" b="0" strike="noStrike" spc="-1">
                <a:latin typeface="Arial" panose="020B0604020202020204"/>
              </a:rPr>
              <a:t>я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ы</a:t>
            </a:r>
            <a:r>
              <a:rPr lang="ru-RU" sz="2000" b="0" strike="noStrike" spc="-1">
                <a:latin typeface="Arial" panose="020B0604020202020204"/>
              </a:rPr>
              <a:t>й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в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н</a:t>
            </a:r>
            <a:r>
              <a:rPr lang="ru-RU" sz="2000" b="0" strike="noStrike" spc="-1">
                <a:latin typeface="Arial" panose="020B0604020202020204"/>
              </a:rPr>
              <a:t>ь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к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ы</a:t>
            </a:r>
            <a:endParaRPr lang="ru-RU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Ш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й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в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н</a:t>
            </a:r>
            <a:r>
              <a:rPr lang="ru-RU" sz="2000" b="0" strike="noStrike" spc="-1">
                <a:latin typeface="Arial" panose="020B0604020202020204"/>
              </a:rPr>
              <a:t>ь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к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ы</a:t>
            </a:r>
            <a:endParaRPr lang="ru-RU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д</a:t>
            </a:r>
            <a:r>
              <a:rPr lang="ru-RU" sz="2000" b="0" strike="noStrike" spc="-1">
                <a:latin typeface="Arial" panose="020B0604020202020204"/>
              </a:rPr>
              <a:t>ь</a:t>
            </a:r>
            <a:r>
              <a:rPr lang="ru-RU" sz="2000" b="0" strike="noStrike" spc="-1">
                <a:latin typeface="Arial" panose="020B0604020202020204"/>
              </a:rPr>
              <a:t>м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й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о</a:t>
            </a:r>
            <a:r>
              <a:rPr lang="ru-RU" sz="2000" b="0" strike="noStrike" spc="-1">
                <a:latin typeface="Arial" panose="020B0604020202020204"/>
              </a:rPr>
              <a:t>в</a:t>
            </a:r>
            <a:r>
              <a:rPr lang="ru-RU" sz="2000" b="0" strike="noStrike" spc="-1">
                <a:latin typeface="Arial" panose="020B0604020202020204"/>
              </a:rPr>
              <a:t>е</a:t>
            </a:r>
            <a:r>
              <a:rPr lang="ru-RU" sz="2000" b="0" strike="noStrike" spc="-1">
                <a:latin typeface="Arial" panose="020B0604020202020204"/>
              </a:rPr>
              <a:t>н</a:t>
            </a:r>
            <a:r>
              <a:rPr lang="ru-RU" sz="2000" b="0" strike="noStrike" spc="-1">
                <a:latin typeface="Arial" panose="020B0604020202020204"/>
              </a:rPr>
              <a:t>ь</a:t>
            </a:r>
            <a:r>
              <a:rPr lang="ru-RU" sz="2000" b="0" strike="noStrike" spc="-1">
                <a:latin typeface="Arial" panose="020B0604020202020204"/>
              </a:rPr>
              <a:t> </a:t>
            </a:r>
            <a:r>
              <a:rPr lang="ru-RU" sz="2000" b="0" strike="noStrike" spc="-1">
                <a:latin typeface="Arial" panose="020B0604020202020204"/>
              </a:rPr>
              <a:t>с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к</a:t>
            </a:r>
            <a:r>
              <a:rPr lang="ru-RU" sz="2000" b="0" strike="noStrike" spc="-1">
                <a:latin typeface="Arial" panose="020B0604020202020204"/>
              </a:rPr>
              <a:t>т</a:t>
            </a:r>
            <a:r>
              <a:rPr lang="ru-RU" sz="2000" b="0" strike="noStrike" spc="-1">
                <a:latin typeface="Arial" panose="020B0604020202020204"/>
              </a:rPr>
              <a:t>у</a:t>
            </a:r>
            <a:r>
              <a:rPr lang="ru-RU" sz="2000" b="0" strike="noStrike" spc="-1">
                <a:latin typeface="Arial" panose="020B0604020202020204"/>
              </a:rPr>
              <a:t>р</a:t>
            </a:r>
            <a:r>
              <a:rPr lang="ru-RU" sz="2000" b="0" strike="noStrike" spc="-1">
                <a:latin typeface="Arial" panose="020B0604020202020204"/>
              </a:rPr>
              <a:t>ы</a:t>
            </a:r>
            <a:endParaRPr lang="ru-RU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85.xml"/><Relationship Id="rId4" Type="http://schemas.openxmlformats.org/officeDocument/2006/relationships/image" Target="../media/image31.GIF"/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roup 881235082" descr="preencoded.png"/>
          <p:cNvPicPr/>
          <p:nvPr/>
        </p:nvPicPr>
        <p:blipFill>
          <a:blip r:embed="rId1"/>
          <a:stretch>
            <a:fillRect/>
          </a:stretch>
        </p:blipFill>
        <p:spPr>
          <a:xfrm>
            <a:off x="330120" y="330120"/>
            <a:ext cx="11530800" cy="6197040"/>
          </a:xfrm>
          <a:prstGeom prst="rect">
            <a:avLst/>
          </a:prstGeom>
          <a:ln w="0">
            <a:noFill/>
          </a:ln>
        </p:spPr>
      </p:pic>
      <p:sp>
        <p:nvSpPr>
          <p:cNvPr id="377" name="Прямоугольник 22"/>
          <p:cNvSpPr/>
          <p:nvPr/>
        </p:nvSpPr>
        <p:spPr>
          <a:xfrm>
            <a:off x="6580440" y="4578840"/>
            <a:ext cx="1184040" cy="40644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378" name="Прямоугольник 19"/>
          <p:cNvSpPr/>
          <p:nvPr/>
        </p:nvSpPr>
        <p:spPr>
          <a:xfrm>
            <a:off x="3672205" y="4572000"/>
            <a:ext cx="1554480" cy="4064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379" name="Прямоугольник 23"/>
          <p:cNvSpPr/>
          <p:nvPr/>
        </p:nvSpPr>
        <p:spPr>
          <a:xfrm>
            <a:off x="6577920" y="4930920"/>
            <a:ext cx="2084040" cy="4183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380" name="Прямоугольник 24"/>
          <p:cNvSpPr/>
          <p:nvPr/>
        </p:nvSpPr>
        <p:spPr>
          <a:xfrm>
            <a:off x="3672205" y="4935855"/>
            <a:ext cx="1800860" cy="413385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381" name="PlaceHolder 1"/>
          <p:cNvSpPr>
            <a:spLocks noGrp="1"/>
          </p:cNvSpPr>
          <p:nvPr>
            <p:ph/>
          </p:nvPr>
        </p:nvSpPr>
        <p:spPr>
          <a:xfrm>
            <a:off x="2160000" y="1709640"/>
            <a:ext cx="8117640" cy="774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M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C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P 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E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m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a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il 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К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а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л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е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н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д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а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р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ь 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С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е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р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в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е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р</a:t>
            </a:r>
            <a:endParaRPr lang="ru-RU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   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   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   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   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   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   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   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  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+</a:t>
            </a:r>
            <a:endParaRPr lang="ru-RU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   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   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   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   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   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A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I-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а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с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с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и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с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т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е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н</a:t>
            </a:r>
            <a:r>
              <a:rPr lang="ru-RU" sz="4000" b="0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т</a:t>
            </a:r>
            <a:endParaRPr lang="ru-RU" sz="4000" b="0" strike="noStrike" spc="-1">
              <a:latin typeface="Arial" panose="020B0604020202020204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3768090" y="4584700"/>
            <a:ext cx="1502410" cy="38036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2500" b="0" strike="noStrike" spc="-1">
                <a:solidFill>
                  <a:srgbClr val="222222"/>
                </a:solidFill>
                <a:latin typeface="SB Sans Display Semibold"/>
                <a:ea typeface="SB Sans Display Semibold"/>
              </a:rPr>
              <a:t>РУСЛАН</a:t>
            </a:r>
            <a:endParaRPr lang="ru-RU" sz="2500" b="0" strike="noStrike" spc="-1">
              <a:latin typeface="Arial" panose="020B0604020202020204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3743960" y="4941570"/>
            <a:ext cx="1684020" cy="38036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2500" b="0" strike="noStrike" spc="-1">
                <a:solidFill>
                  <a:srgbClr val="222222"/>
                </a:solidFill>
                <a:latin typeface="SB Sans Display Semibold"/>
                <a:ea typeface="SB Sans Display Semibold"/>
              </a:rPr>
              <a:t>ЛАТИПОВ</a:t>
            </a:r>
            <a:endParaRPr lang="ru-RU" sz="2500" b="0" strike="noStrike" spc="-1">
              <a:latin typeface="Arial" panose="020B0604020202020204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/>
          </p:nvPr>
        </p:nvSpPr>
        <p:spPr>
          <a:xfrm>
            <a:off x="6637020" y="4619625"/>
            <a:ext cx="1127760" cy="38036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2500" b="0" strike="noStrike" spc="-1">
                <a:solidFill>
                  <a:srgbClr val="222222"/>
                </a:solidFill>
                <a:latin typeface="SB Sans Display Semibold"/>
                <a:ea typeface="SB Sans Display Semibold"/>
              </a:rPr>
              <a:t>Ю</a:t>
            </a:r>
            <a:r>
              <a:rPr lang="ru-RU" sz="2500" b="0" strike="noStrike" spc="-1">
                <a:solidFill>
                  <a:srgbClr val="222222"/>
                </a:solidFill>
                <a:latin typeface="SB Sans Display Semibold"/>
                <a:ea typeface="SB Sans Display Semibold"/>
              </a:rPr>
              <a:t>Р</a:t>
            </a:r>
            <a:r>
              <a:rPr lang="ru-RU" sz="2500" b="0" strike="noStrike" spc="-1">
                <a:solidFill>
                  <a:srgbClr val="222222"/>
                </a:solidFill>
                <a:latin typeface="SB Sans Display Semibold"/>
                <a:ea typeface="SB Sans Display Semibold"/>
              </a:rPr>
              <a:t>И</a:t>
            </a:r>
            <a:r>
              <a:rPr lang="ru-RU" sz="2500" b="0" strike="noStrike" spc="-1">
                <a:solidFill>
                  <a:srgbClr val="222222"/>
                </a:solidFill>
                <a:latin typeface="SB Sans Display Semibold"/>
                <a:ea typeface="SB Sans Display Semibold"/>
              </a:rPr>
              <a:t>Й</a:t>
            </a:r>
            <a:endParaRPr lang="ru-RU" sz="2500" b="0" strike="noStrike" spc="-1">
              <a:latin typeface="Arial" panose="020B0604020202020204"/>
            </a:endParaRPr>
          </a:p>
        </p:txBody>
      </p:sp>
      <p:sp>
        <p:nvSpPr>
          <p:cNvPr id="385" name="PlaceHolder 5"/>
          <p:cNvSpPr>
            <a:spLocks noGrp="1"/>
          </p:cNvSpPr>
          <p:nvPr>
            <p:ph/>
          </p:nvPr>
        </p:nvSpPr>
        <p:spPr>
          <a:xfrm>
            <a:off x="6630840" y="4960440"/>
            <a:ext cx="2084040" cy="380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2500" b="0" strike="noStrike" spc="-1">
                <a:solidFill>
                  <a:srgbClr val="222222"/>
                </a:solidFill>
                <a:latin typeface="SB Sans Display Semibold"/>
                <a:ea typeface="SB Sans Display Semibold"/>
              </a:rPr>
              <a:t>ДОН</a:t>
            </a:r>
            <a:endParaRPr lang="ru-RU" sz="2500" b="0" strike="noStrike" spc="-1">
              <a:latin typeface="Arial" panose="020B0604020202020204"/>
            </a:endParaRPr>
          </a:p>
        </p:txBody>
      </p:sp>
      <p:sp>
        <p:nvSpPr>
          <p:cNvPr id="387" name="PlaceHolder 6"/>
          <p:cNvSpPr>
            <a:spLocks noGrp="1"/>
          </p:cNvSpPr>
          <p:nvPr>
            <p:ph/>
          </p:nvPr>
        </p:nvSpPr>
        <p:spPr>
          <a:xfrm>
            <a:off x="3696120" y="5374440"/>
            <a:ext cx="2373840" cy="380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70" b="0" strike="noStrike" spc="-1">
                <a:solidFill>
                  <a:srgbClr val="222222"/>
                </a:solidFill>
                <a:latin typeface="SB Sans Display" panose="020B0503040504020204" charset="0"/>
                <a:ea typeface="SB Sans Display" panose="020B0503040504020204"/>
                <a:cs typeface="SB Sans Display" panose="020B0503040504020204" charset="0"/>
              </a:rPr>
              <a:t>Fullstack Developer</a:t>
            </a:r>
            <a:endParaRPr lang="ru-RU" sz="1470" b="0" strike="noStrike" spc="-1">
              <a:latin typeface="SB Sans Display" panose="020B0503040504020204" charset="0"/>
              <a:cs typeface="SB Sans Display" panose="020B0503040504020204" charset="0"/>
            </a:endParaRPr>
          </a:p>
        </p:txBody>
      </p:sp>
      <p:sp>
        <p:nvSpPr>
          <p:cNvPr id="388" name="Text Placeholder 17"/>
          <p:cNvSpPr/>
          <p:nvPr/>
        </p:nvSpPr>
        <p:spPr>
          <a:xfrm>
            <a:off x="6560280" y="5374440"/>
            <a:ext cx="2321640" cy="380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70" b="0" strike="noStrike" spc="-1">
                <a:solidFill>
                  <a:srgbClr val="222222"/>
                </a:solidFill>
                <a:latin typeface="SB Sans Display" panose="020B0503040504020204" charset="0"/>
                <a:ea typeface="SB Sans Display" panose="020B0503040504020204"/>
                <a:cs typeface="SB Sans Display" panose="020B0503040504020204" charset="0"/>
              </a:rPr>
              <a:t>Data Scientist</a:t>
            </a:r>
            <a:endParaRPr lang="ru-RU" sz="1470" b="0" strike="noStrike" spc="-1">
              <a:latin typeface="SB Sans Display" panose="020B0503040504020204" charset="0"/>
              <a:cs typeface="SB Sans Display" panose="020B0503040504020204" charset="0"/>
            </a:endParaRPr>
          </a:p>
        </p:txBody>
      </p:sp>
      <p:pic>
        <p:nvPicPr>
          <p:cNvPr id="389" name="Изображение 388"/>
          <p:cNvPicPr/>
          <p:nvPr/>
        </p:nvPicPr>
        <p:blipFill>
          <a:blip r:embed="rId2"/>
          <a:stretch>
            <a:fillRect/>
          </a:stretch>
        </p:blipFill>
        <p:spPr>
          <a:xfrm>
            <a:off x="8040960" y="2484000"/>
            <a:ext cx="3819960" cy="4007160"/>
          </a:xfrm>
          <a:prstGeom prst="rect">
            <a:avLst/>
          </a:prstGeom>
          <a:ln w="0">
            <a:noFill/>
          </a:ln>
        </p:spPr>
      </p:pic>
      <p:pic>
        <p:nvPicPr>
          <p:cNvPr id="390" name="Изображение 389"/>
          <p:cNvPicPr/>
          <p:nvPr/>
        </p:nvPicPr>
        <p:blipFill>
          <a:blip r:embed="rId3"/>
          <a:stretch>
            <a:fillRect/>
          </a:stretch>
        </p:blipFill>
        <p:spPr>
          <a:xfrm>
            <a:off x="360000" y="2700000"/>
            <a:ext cx="3129840" cy="3852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Прямоугольник 10"/>
          <p:cNvSpPr/>
          <p:nvPr/>
        </p:nvSpPr>
        <p:spPr>
          <a:xfrm>
            <a:off x="6095880" y="1857240"/>
            <a:ext cx="5712840" cy="4619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424" name="Рисунок 14"/>
          <p:cNvPicPr/>
          <p:nvPr/>
        </p:nvPicPr>
        <p:blipFill>
          <a:blip r:embed="rId1"/>
          <a:srcRect l="-5194" t="3577" r="24904" b="21410"/>
          <a:stretch>
            <a:fillRect/>
          </a:stretch>
        </p:blipFill>
        <p:spPr>
          <a:xfrm>
            <a:off x="5673090" y="2042160"/>
            <a:ext cx="6135370" cy="4432935"/>
          </a:xfrm>
          <a:prstGeom prst="rect">
            <a:avLst/>
          </a:prstGeom>
          <a:ln w="0">
            <a:noFill/>
          </a:ln>
        </p:spPr>
      </p:pic>
      <p:pic>
        <p:nvPicPr>
          <p:cNvPr id="425" name="Рисунок 15"/>
          <p:cNvPicPr/>
          <p:nvPr/>
        </p:nvPicPr>
        <p:blipFill>
          <a:blip r:embed="rId2"/>
          <a:stretch>
            <a:fillRect/>
          </a:stretch>
        </p:blipFill>
        <p:spPr>
          <a:xfrm>
            <a:off x="3050280" y="5599440"/>
            <a:ext cx="3044880" cy="877680"/>
          </a:xfrm>
          <a:prstGeom prst="rect">
            <a:avLst/>
          </a:prstGeom>
          <a:ln w="0">
            <a:noFill/>
          </a:ln>
        </p:spPr>
      </p:pic>
      <p:sp>
        <p:nvSpPr>
          <p:cNvPr id="427" name="TextBox 11"/>
          <p:cNvSpPr/>
          <p:nvPr/>
        </p:nvSpPr>
        <p:spPr>
          <a:xfrm>
            <a:off x="387985" y="1296670"/>
            <a:ext cx="6360795" cy="6426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5000" rIns="90000" bIns="45000" anchor="t">
            <a:spAutoFit/>
          </a:bodyPr>
          <a:p>
            <a:pPr>
              <a:lnSpc>
                <a:spcPct val="90000"/>
              </a:lnSpc>
              <a:buNone/>
            </a:pPr>
            <a:r>
              <a:rPr lang="en-US" sz="4000" b="1" strike="noStrike" spc="-1">
                <a:solidFill>
                  <a:srgbClr val="FFFFFF"/>
                </a:solidFill>
                <a:latin typeface="SB Sans Display Semibold"/>
                <a:ea typeface="DejaVu Sans"/>
              </a:rPr>
              <a:t>MCP SERVER FREE TIER</a:t>
            </a:r>
            <a:endParaRPr lang="en-US" sz="4000" b="1" strike="noStrike" spc="-1">
              <a:solidFill>
                <a:srgbClr val="FFFFFF"/>
              </a:solidFill>
              <a:latin typeface="SB Sans Display Semibold"/>
              <a:ea typeface="DejaVu Sans"/>
            </a:endParaRPr>
          </a:p>
        </p:txBody>
      </p:sp>
      <p:grpSp>
        <p:nvGrpSpPr>
          <p:cNvPr id="428" name="Группа 16"/>
          <p:cNvGrpSpPr/>
          <p:nvPr/>
        </p:nvGrpSpPr>
        <p:grpSpPr>
          <a:xfrm>
            <a:off x="6345555" y="1996440"/>
            <a:ext cx="5512435" cy="4538980"/>
            <a:chOff x="6045840" y="1808280"/>
            <a:chExt cx="5812200" cy="4726800"/>
          </a:xfrm>
        </p:grpSpPr>
        <p:sp>
          <p:nvSpPr>
            <p:cNvPr id="429" name="Прямоугольник 17"/>
            <p:cNvSpPr/>
            <p:nvPr/>
          </p:nvSpPr>
          <p:spPr>
            <a:xfrm>
              <a:off x="6096600" y="1855800"/>
              <a:ext cx="5712120" cy="4619880"/>
            </a:xfrm>
            <a:prstGeom prst="rect">
              <a:avLst/>
            </a:prstGeom>
            <a:noFill/>
            <a:ln w="6350">
              <a:solidFill>
                <a:srgbClr val="FFFFFF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grpSp>
          <p:nvGrpSpPr>
            <p:cNvPr id="430" name="Группа 18"/>
            <p:cNvGrpSpPr/>
            <p:nvPr/>
          </p:nvGrpSpPr>
          <p:grpSpPr>
            <a:xfrm>
              <a:off x="6045840" y="1808280"/>
              <a:ext cx="5812200" cy="4726800"/>
              <a:chOff x="6045840" y="1808280"/>
              <a:chExt cx="5812200" cy="4726800"/>
            </a:xfrm>
          </p:grpSpPr>
          <p:sp>
            <p:nvSpPr>
              <p:cNvPr id="431" name="Прямоугольник 19"/>
              <p:cNvSpPr/>
              <p:nvPr/>
            </p:nvSpPr>
            <p:spPr>
              <a:xfrm>
                <a:off x="6045840" y="1808280"/>
                <a:ext cx="101520" cy="10152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432" name="Прямоугольник 20"/>
              <p:cNvSpPr/>
              <p:nvPr/>
            </p:nvSpPr>
            <p:spPr>
              <a:xfrm>
                <a:off x="11756520" y="1808280"/>
                <a:ext cx="101520" cy="10152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433" name="Прямоугольник 21"/>
              <p:cNvSpPr/>
              <p:nvPr/>
            </p:nvSpPr>
            <p:spPr>
              <a:xfrm>
                <a:off x="6045840" y="6433560"/>
                <a:ext cx="101520" cy="10152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434" name="Прямоугольник 22"/>
              <p:cNvSpPr/>
              <p:nvPr/>
            </p:nvSpPr>
            <p:spPr>
              <a:xfrm>
                <a:off x="11756520" y="6433560"/>
                <a:ext cx="101520" cy="10152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</p:grpSp>
      <p:sp>
        <p:nvSpPr>
          <p:cNvPr id="436" name="Текстовое поле 435"/>
          <p:cNvSpPr txBox="1"/>
          <p:nvPr/>
        </p:nvSpPr>
        <p:spPr>
          <a:xfrm>
            <a:off x="551180" y="4295140"/>
            <a:ext cx="5216525" cy="116459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r>
              <a:rPr lang="ru-RU" sz="1800" b="0" strike="noStrike" spc="-1">
                <a:solidFill>
                  <a:schemeClr val="bg1"/>
                </a:solidFill>
                <a:latin typeface="SB Sans Display" panose="020B0503040504020204" charset="0"/>
                <a:cs typeface="SB Sans Display" panose="020B0503040504020204" charset="0"/>
              </a:rPr>
              <a:t>https://github.com/RuslanLat/AIDevToolsHack</a:t>
            </a:r>
            <a:endParaRPr lang="ru-RU" sz="1800" b="0" strike="noStrike" spc="-1">
              <a:solidFill>
                <a:schemeClr val="bg1"/>
              </a:solidFill>
              <a:latin typeface="SB Sans Display" panose="020B0503040504020204" charset="0"/>
              <a:cs typeface="SB Sans Display" panose="020B0503040504020204" charset="0"/>
            </a:endParaRPr>
          </a:p>
          <a:p>
            <a:endParaRPr lang="ru-RU" sz="1800" b="0" strike="noStrike" spc="-1">
              <a:solidFill>
                <a:schemeClr val="bg1"/>
              </a:solidFill>
              <a:latin typeface="SB Sans Display" panose="020B0503040504020204" charset="0"/>
              <a:cs typeface="SB Sans Display" panose="020B0503040504020204" charset="0"/>
            </a:endParaRPr>
          </a:p>
          <a:p>
            <a:r>
              <a:rPr lang="en-US" altLang="ru-RU" sz="1800" b="0" strike="noStrike" spc="-1">
                <a:solidFill>
                  <a:schemeClr val="bg1"/>
                </a:solidFill>
                <a:latin typeface="SB Sans Display" panose="020B0503040504020204" charset="0"/>
                <a:cs typeface="SB Sans Display" panose="020B0503040504020204" charset="0"/>
              </a:rPr>
              <a:t>https://drive.google.com/file/d/1eabS79n6tCimIQsfczioXSwNQsqc19ee/view?usp=sharing</a:t>
            </a:r>
            <a:endParaRPr lang="en-US" altLang="ru-RU" sz="1800" b="0" strike="noStrike" spc="-1">
              <a:solidFill>
                <a:schemeClr val="bg1"/>
              </a:solidFill>
              <a:latin typeface="SB Sans Display" panose="020B0503040504020204" charset="0"/>
              <a:cs typeface="SB Sans Display" panose="020B0503040504020204" charset="0"/>
            </a:endParaRPr>
          </a:p>
          <a:p>
            <a:endParaRPr lang="ru-RU" sz="1800" b="0" strike="noStrike" spc="-1">
              <a:solidFill>
                <a:schemeClr val="bg1"/>
              </a:solidFill>
              <a:latin typeface="SB Sans Display" panose="020B0503040504020204" charset="0"/>
              <a:cs typeface="SB Sans Display" panose="020B0503040504020204" charset="0"/>
            </a:endParaRPr>
          </a:p>
        </p:txBody>
      </p:sp>
      <p:pic>
        <p:nvPicPr>
          <p:cNvPr id="4" name="Изображение 3"/>
          <p:cNvPicPr/>
          <p:nvPr/>
        </p:nvPicPr>
        <p:blipFill>
          <a:blip r:embed="rId3"/>
          <a:stretch>
            <a:fillRect/>
          </a:stretch>
        </p:blipFill>
        <p:spPr>
          <a:xfrm>
            <a:off x="551180" y="2042160"/>
            <a:ext cx="1862455" cy="1753870"/>
          </a:xfrm>
          <a:prstGeom prst="rect">
            <a:avLst/>
          </a:prstGeom>
        </p:spPr>
      </p:pic>
      <p:pic>
        <p:nvPicPr>
          <p:cNvPr id="5" name="Изображение 4"/>
          <p:cNvPicPr/>
          <p:nvPr/>
        </p:nvPicPr>
        <p:blipFill>
          <a:blip r:embed="rId4"/>
          <a:stretch>
            <a:fillRect/>
          </a:stretch>
        </p:blipFill>
        <p:spPr>
          <a:xfrm>
            <a:off x="3858260" y="2033270"/>
            <a:ext cx="1791970" cy="177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/>
          </p:nvPr>
        </p:nvSpPr>
        <p:spPr>
          <a:xfrm>
            <a:off x="367200" y="330120"/>
            <a:ext cx="5224680" cy="488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2750" b="1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О ЧЕМ БУДЕМ ГОВОРИТЬ</a:t>
            </a:r>
            <a:endParaRPr lang="ru-RU" sz="2750" b="0" strike="noStrike" spc="-1">
              <a:latin typeface="Arial" panose="020B0604020202020204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1258920" y="4270320"/>
            <a:ext cx="4451040" cy="33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strike="noStrike" spc="-1">
                <a:solidFill>
                  <a:schemeClr val="bg1"/>
                </a:solidFill>
                <a:latin typeface="SB Sans Display" panose="020B0503040504020204" charset="0"/>
                <a:cs typeface="SB Sans Display" panose="020B0503040504020204" charset="0"/>
              </a:rPr>
              <a:t>Функционал</a:t>
            </a:r>
            <a:endParaRPr lang="ru-RU" sz="3200" b="0" strike="noStrike" spc="-1">
              <a:solidFill>
                <a:schemeClr val="bg1"/>
              </a:solidFill>
              <a:latin typeface="SB Sans Display" panose="020B0503040504020204" charset="0"/>
              <a:cs typeface="SB Sans Display" panose="020B0503040504020204" charset="0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1266120" y="5220000"/>
            <a:ext cx="4451040" cy="33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strike="noStrike" spc="-1">
                <a:solidFill>
                  <a:schemeClr val="bg1"/>
                </a:solidFill>
                <a:latin typeface="SB Sans Display" panose="020B0503040504020204" charset="0"/>
                <a:cs typeface="SB Sans Display" panose="020B0503040504020204" charset="0"/>
              </a:rPr>
              <a:t>Архитектура</a:t>
            </a:r>
            <a:endParaRPr lang="ru-RU" sz="3200" b="0" strike="noStrike" spc="-1">
              <a:solidFill>
                <a:schemeClr val="bg1"/>
              </a:solidFill>
              <a:latin typeface="SB Sans Display" panose="020B0503040504020204" charset="0"/>
              <a:cs typeface="SB Sans Display" panose="020B0503040504020204" charset="0"/>
            </a:endParaRPr>
          </a:p>
        </p:txBody>
      </p:sp>
      <p:sp>
        <p:nvSpPr>
          <p:cNvPr id="394" name="PlaceHolder 12"/>
          <p:cNvSpPr txBox="1"/>
          <p:nvPr/>
        </p:nvSpPr>
        <p:spPr>
          <a:xfrm>
            <a:off x="6120000" y="4304520"/>
            <a:ext cx="4451040" cy="33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strike="noStrike" spc="-1">
                <a:solidFill>
                  <a:schemeClr val="bg1"/>
                </a:solidFill>
                <a:latin typeface="SB Sans Display" panose="020B0503040504020204" charset="0"/>
                <a:cs typeface="SB Sans Display" panose="020B0503040504020204" charset="0"/>
              </a:rPr>
              <a:t>Технологии</a:t>
            </a:r>
            <a:endParaRPr lang="ru-RU" sz="3200" b="0" strike="noStrike" spc="-1">
              <a:solidFill>
                <a:schemeClr val="bg1"/>
              </a:solidFill>
              <a:latin typeface="SB Sans Display" panose="020B0503040504020204" charset="0"/>
              <a:cs typeface="SB Sans Display" panose="020B0503040504020204" charset="0"/>
            </a:endParaRPr>
          </a:p>
        </p:txBody>
      </p:sp>
      <p:sp>
        <p:nvSpPr>
          <p:cNvPr id="395" name="PlaceHolder 13"/>
          <p:cNvSpPr txBox="1"/>
          <p:nvPr/>
        </p:nvSpPr>
        <p:spPr>
          <a:xfrm>
            <a:off x="6168960" y="5184000"/>
            <a:ext cx="4451040" cy="33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strike="noStrike" spc="-1">
                <a:solidFill>
                  <a:schemeClr val="bg1"/>
                </a:solidFill>
                <a:latin typeface="SB Sans Display" panose="020B0503040504020204" charset="0"/>
                <a:cs typeface="SB Sans Display" panose="020B0503040504020204" charset="0"/>
              </a:rPr>
              <a:t>Перспективы</a:t>
            </a:r>
            <a:endParaRPr lang="ru-RU" sz="3200" b="0" strike="noStrike" spc="-1">
              <a:solidFill>
                <a:schemeClr val="bg1"/>
              </a:solidFill>
              <a:latin typeface="SB Sans Display" panose="020B0503040504020204" charset="0"/>
              <a:cs typeface="SB Sans Display" panose="020B0503040504020204" charset="0"/>
            </a:endParaRPr>
          </a:p>
        </p:txBody>
      </p:sp>
      <p:pic>
        <p:nvPicPr>
          <p:cNvPr id="396" name="Изображение 395"/>
          <p:cNvPicPr/>
          <p:nvPr/>
        </p:nvPicPr>
        <p:blipFill>
          <a:blip r:embed="rId1"/>
          <a:stretch>
            <a:fillRect/>
          </a:stretch>
        </p:blipFill>
        <p:spPr>
          <a:xfrm>
            <a:off x="4824000" y="1800000"/>
            <a:ext cx="1782720" cy="1782720"/>
          </a:xfrm>
          <a:prstGeom prst="rect">
            <a:avLst/>
          </a:prstGeom>
          <a:ln w="0">
            <a:noFill/>
          </a:ln>
        </p:spPr>
      </p:pic>
      <p:pic>
        <p:nvPicPr>
          <p:cNvPr id="397" name="Изображение 396"/>
          <p:cNvPicPr/>
          <p:nvPr/>
        </p:nvPicPr>
        <p:blipFill>
          <a:blip r:embed="rId2"/>
          <a:srcRect l="4397" r="7353"/>
          <a:stretch>
            <a:fillRect/>
          </a:stretch>
        </p:blipFill>
        <p:spPr>
          <a:xfrm>
            <a:off x="7560000" y="1841400"/>
            <a:ext cx="2051640" cy="1773360"/>
          </a:xfrm>
          <a:prstGeom prst="rect">
            <a:avLst/>
          </a:prstGeom>
          <a:ln w="0">
            <a:noFill/>
          </a:ln>
        </p:spPr>
      </p:pic>
      <p:pic>
        <p:nvPicPr>
          <p:cNvPr id="398" name="Изображение 397"/>
          <p:cNvPicPr/>
          <p:nvPr/>
        </p:nvPicPr>
        <p:blipFill>
          <a:blip r:embed="rId3"/>
          <a:stretch>
            <a:fillRect/>
          </a:stretch>
        </p:blipFill>
        <p:spPr>
          <a:xfrm>
            <a:off x="2052000" y="1872000"/>
            <a:ext cx="1728000" cy="1728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7"/>
          <p:cNvSpPr txBox="1"/>
          <p:nvPr/>
        </p:nvSpPr>
        <p:spPr>
          <a:xfrm>
            <a:off x="367920" y="360000"/>
            <a:ext cx="5752080" cy="488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2750" b="1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«ШЕФ, ВСЕ ПРОПАЛО ... !»</a:t>
            </a:r>
            <a:endParaRPr lang="ru-RU" sz="2750" b="0" strike="noStrike" spc="-1">
              <a:latin typeface="Arial" panose="020B0604020202020204"/>
            </a:endParaRPr>
          </a:p>
        </p:txBody>
      </p:sp>
      <p:pic>
        <p:nvPicPr>
          <p:cNvPr id="400" name="Изображение 399"/>
          <p:cNvPicPr/>
          <p:nvPr/>
        </p:nvPicPr>
        <p:blipFill>
          <a:blip r:embed="rId1"/>
          <a:stretch>
            <a:fillRect/>
          </a:stretch>
        </p:blipFill>
        <p:spPr>
          <a:xfrm>
            <a:off x="539750" y="1503045"/>
            <a:ext cx="5040630" cy="4199255"/>
          </a:xfrm>
          <a:prstGeom prst="rect">
            <a:avLst/>
          </a:prstGeom>
          <a:ln w="0">
            <a:noFill/>
          </a:ln>
        </p:spPr>
      </p:pic>
      <p:sp>
        <p:nvSpPr>
          <p:cNvPr id="401" name="PlaceHolder 18"/>
          <p:cNvSpPr txBox="1"/>
          <p:nvPr/>
        </p:nvSpPr>
        <p:spPr>
          <a:xfrm>
            <a:off x="5879465" y="2400300"/>
            <a:ext cx="5939790" cy="240474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400" b="0" strike="noStrike" spc="-1">
                <a:solidFill>
                  <a:schemeClr val="bg1"/>
                </a:solidFill>
                <a:latin typeface="SB Sans Display" panose="020B0503040504020204" charset="0"/>
                <a:cs typeface="SB Sans Display" panose="020B0503040504020204" charset="0"/>
              </a:rPr>
              <a:t>Обработка почты занимает часы</a:t>
            </a:r>
            <a:endParaRPr lang="ru-RU" sz="2400" b="0" strike="noStrike" spc="-1">
              <a:solidFill>
                <a:schemeClr val="bg1"/>
              </a:solidFill>
              <a:latin typeface="SB Sans Display" panose="020B0503040504020204" charset="0"/>
              <a:cs typeface="SB Sans Display" panose="020B0503040504020204" charset="0"/>
            </a:endParaRPr>
          </a:p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400" b="0" strike="noStrike" spc="-1">
                <a:solidFill>
                  <a:schemeClr val="bg1"/>
                </a:solidFill>
                <a:latin typeface="SB Sans Display" panose="020B0503040504020204" charset="0"/>
                <a:cs typeface="SB Sans Display" panose="020B0503040504020204" charset="0"/>
              </a:rPr>
              <a:t>Утомительное планирование встреч</a:t>
            </a:r>
            <a:endParaRPr lang="ru-RU" sz="2400" b="0" strike="noStrike" spc="-1">
              <a:solidFill>
                <a:schemeClr val="bg1"/>
              </a:solidFill>
              <a:latin typeface="SB Sans Display" panose="020B0503040504020204" charset="0"/>
              <a:cs typeface="SB Sans Display" panose="020B0503040504020204" charset="0"/>
            </a:endParaRPr>
          </a:p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400" b="0" strike="noStrike" spc="-1">
                <a:solidFill>
                  <a:schemeClr val="bg1"/>
                </a:solidFill>
                <a:latin typeface="SB Sans Display" panose="020B0503040504020204" charset="0"/>
                <a:cs typeface="SB Sans Display" panose="020B0503040504020204" charset="0"/>
              </a:rPr>
              <a:t>Высокий когнитивный шум</a:t>
            </a:r>
            <a:endParaRPr lang="ru-RU" sz="2400" b="0" strike="noStrike" spc="-1">
              <a:solidFill>
                <a:schemeClr val="bg1"/>
              </a:solidFill>
              <a:latin typeface="SB Sans Display" panose="020B0503040504020204" charset="0"/>
              <a:cs typeface="SB Sans Display" panose="020B0503040504020204" charset="0"/>
            </a:endParaRPr>
          </a:p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400" b="0" strike="noStrike" spc="-1">
                <a:solidFill>
                  <a:schemeClr val="bg1"/>
                </a:solidFill>
                <a:latin typeface="SB Sans Display" panose="020B0503040504020204" charset="0"/>
                <a:cs typeface="SB Sans Display" panose="020B0503040504020204" charset="0"/>
              </a:rPr>
              <a:t>Риск упущенных возможностей</a:t>
            </a:r>
            <a:endParaRPr lang="ru-RU" sz="2400" b="0" strike="noStrike" spc="-1">
              <a:solidFill>
                <a:schemeClr val="bg1"/>
              </a:solidFill>
              <a:latin typeface="SB Sans Display" panose="020B0503040504020204" charset="0"/>
              <a:cs typeface="SB Sans Display" panose="020B0503040504020204" charset="0"/>
            </a:endParaRPr>
          </a:p>
        </p:txBody>
      </p:sp>
      <p:sp>
        <p:nvSpPr>
          <p:cNvPr id="402" name="Прямоугольник 1"/>
          <p:cNvSpPr/>
          <p:nvPr/>
        </p:nvSpPr>
        <p:spPr>
          <a:xfrm>
            <a:off x="539750" y="1259840"/>
            <a:ext cx="5039995" cy="899795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03" name="PlaceHolder 19"/>
          <p:cNvSpPr txBox="1"/>
          <p:nvPr/>
        </p:nvSpPr>
        <p:spPr>
          <a:xfrm>
            <a:off x="665280" y="1271520"/>
            <a:ext cx="4734720" cy="380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3200" b="1" strike="noStrike" spc="-1">
                <a:solidFill>
                  <a:srgbClr val="222222"/>
                </a:solidFill>
                <a:latin typeface="SB Sans Display Semibold"/>
                <a:ea typeface="SB Sans Display Semibold"/>
              </a:rPr>
              <a:t>30-40%</a:t>
            </a:r>
            <a:r>
              <a:rPr lang="ru-RU" sz="2500" b="0" strike="noStrike" spc="-1">
                <a:solidFill>
                  <a:srgbClr val="222222"/>
                </a:solidFill>
                <a:latin typeface="SB Sans Display Semibold"/>
                <a:ea typeface="SB Sans Display Semibold"/>
              </a:rPr>
              <a:t> рабочего времени</a:t>
            </a:r>
            <a:endParaRPr lang="ru-RU" sz="25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2500" b="0" strike="noStrike" spc="-1">
                <a:solidFill>
                  <a:srgbClr val="222222"/>
                </a:solidFill>
                <a:latin typeface="SB Sans Display Semibold"/>
                <a:ea typeface="SB Sans Display Semibold"/>
              </a:rPr>
              <a:t>на административные задачи</a:t>
            </a:r>
            <a:endParaRPr lang="ru-RU" sz="25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4"/>
          <p:cNvSpPr txBox="1"/>
          <p:nvPr/>
        </p:nvSpPr>
        <p:spPr>
          <a:xfrm>
            <a:off x="367560" y="495000"/>
            <a:ext cx="6652440" cy="488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altLang="en-US" sz="2750" b="1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📬</a:t>
            </a:r>
            <a:r>
              <a:rPr lang="en-US" altLang="zh-CN" sz="2750" b="1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 </a:t>
            </a:r>
            <a:r>
              <a:rPr lang="ru-RU" sz="2750" b="1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📅 </a:t>
            </a:r>
            <a:r>
              <a:rPr lang="en-US" altLang="ru-RU" sz="2750" b="1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 </a:t>
            </a:r>
            <a:r>
              <a:rPr lang="ru-RU" sz="2750" b="1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MCP Email Calendar Server</a:t>
            </a:r>
            <a:endParaRPr lang="ru-RU" sz="2750" b="0" strike="noStrike" spc="-1">
              <a:latin typeface="Arial" panose="020B0604020202020204"/>
            </a:endParaRPr>
          </a:p>
        </p:txBody>
      </p:sp>
      <p:pic>
        <p:nvPicPr>
          <p:cNvPr id="405" name="Изображение 404"/>
          <p:cNvPicPr/>
          <p:nvPr/>
        </p:nvPicPr>
        <p:blipFill>
          <a:blip r:embed="rId1"/>
          <a:stretch>
            <a:fillRect/>
          </a:stretch>
        </p:blipFill>
        <p:spPr>
          <a:xfrm>
            <a:off x="649440" y="1260000"/>
            <a:ext cx="2950560" cy="2006640"/>
          </a:xfrm>
          <a:prstGeom prst="rect">
            <a:avLst/>
          </a:prstGeom>
          <a:ln w="0">
            <a:noFill/>
          </a:ln>
        </p:spPr>
      </p:pic>
      <p:pic>
        <p:nvPicPr>
          <p:cNvPr id="406" name="Изображение 405"/>
          <p:cNvPicPr/>
          <p:nvPr/>
        </p:nvPicPr>
        <p:blipFill>
          <a:blip r:embed="rId2"/>
          <a:stretch>
            <a:fillRect/>
          </a:stretch>
        </p:blipFill>
        <p:spPr>
          <a:xfrm>
            <a:off x="7920000" y="3582360"/>
            <a:ext cx="3072240" cy="2537640"/>
          </a:xfrm>
          <a:prstGeom prst="rect">
            <a:avLst/>
          </a:prstGeom>
          <a:ln w="0">
            <a:noFill/>
          </a:ln>
        </p:spPr>
      </p:pic>
      <p:sp>
        <p:nvSpPr>
          <p:cNvPr id="407" name="PlaceHolder 15"/>
          <p:cNvSpPr txBox="1"/>
          <p:nvPr/>
        </p:nvSpPr>
        <p:spPr>
          <a:xfrm>
            <a:off x="4500000" y="1260000"/>
            <a:ext cx="6660000" cy="19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strike="noStrike" spc="-1">
                <a:solidFill>
                  <a:schemeClr val="bg1"/>
                </a:solidFill>
                <a:latin typeface="SB Sans Display" panose="020B0503040504020204" charset="0"/>
                <a:cs typeface="SB Sans Display" panose="020B0503040504020204" charset="0"/>
              </a:rPr>
              <a:t>Отправка писем</a:t>
            </a:r>
            <a:endParaRPr lang="ru-RU" sz="3200" b="0" strike="noStrike" spc="-1">
              <a:solidFill>
                <a:schemeClr val="bg1"/>
              </a:solidFill>
              <a:latin typeface="SB Sans Display" panose="020B0503040504020204" charset="0"/>
              <a:cs typeface="SB Sans Display" panose="020B0503040504020204" charset="0"/>
            </a:endParaRPr>
          </a:p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strike="noStrike" spc="-1">
                <a:solidFill>
                  <a:schemeClr val="bg1"/>
                </a:solidFill>
                <a:latin typeface="SB Sans Display" panose="020B0503040504020204" charset="0"/>
                <a:cs typeface="SB Sans Display" panose="020B0503040504020204" charset="0"/>
              </a:rPr>
              <a:t>Получение писем</a:t>
            </a:r>
            <a:endParaRPr lang="ru-RU" sz="3200" b="0" strike="noStrike" spc="-1">
              <a:solidFill>
                <a:schemeClr val="bg1"/>
              </a:solidFill>
              <a:latin typeface="SB Sans Display" panose="020B0503040504020204" charset="0"/>
              <a:cs typeface="SB Sans Display" panose="020B0503040504020204" charset="0"/>
            </a:endParaRPr>
          </a:p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strike="noStrike" spc="-1">
                <a:solidFill>
                  <a:schemeClr val="bg1"/>
                </a:solidFill>
                <a:latin typeface="SB Sans Display" panose="020B0503040504020204" charset="0"/>
                <a:cs typeface="SB Sans Display" panose="020B0503040504020204" charset="0"/>
              </a:rPr>
              <a:t>Поиск и фильтрация писем</a:t>
            </a:r>
            <a:endParaRPr lang="ru-RU" sz="3200" b="0" strike="noStrike" spc="-1">
              <a:solidFill>
                <a:schemeClr val="bg1"/>
              </a:solidFill>
              <a:latin typeface="SB Sans Display" panose="020B0503040504020204" charset="0"/>
              <a:cs typeface="SB Sans Display" panose="020B0503040504020204" charset="0"/>
            </a:endParaRPr>
          </a:p>
        </p:txBody>
      </p:sp>
      <p:sp>
        <p:nvSpPr>
          <p:cNvPr id="408" name="PlaceHolder 16"/>
          <p:cNvSpPr txBox="1"/>
          <p:nvPr/>
        </p:nvSpPr>
        <p:spPr>
          <a:xfrm>
            <a:off x="768960" y="3780000"/>
            <a:ext cx="6251040" cy="21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strike="noStrike" spc="-1">
                <a:solidFill>
                  <a:schemeClr val="bg1"/>
                </a:solidFill>
                <a:latin typeface="SB Sans Display" panose="020B0503040504020204" charset="0"/>
                <a:cs typeface="SB Sans Display" panose="020B0503040504020204" charset="0"/>
              </a:rPr>
              <a:t>Создание события</a:t>
            </a:r>
            <a:endParaRPr lang="ru-RU" sz="3200" b="0" strike="noStrike" spc="-1">
              <a:solidFill>
                <a:schemeClr val="bg1"/>
              </a:solidFill>
              <a:latin typeface="SB Sans Display" panose="020B0503040504020204" charset="0"/>
              <a:cs typeface="SB Sans Display" panose="020B0503040504020204" charset="0"/>
            </a:endParaRPr>
          </a:p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strike="noStrike" spc="-1">
                <a:solidFill>
                  <a:schemeClr val="bg1"/>
                </a:solidFill>
                <a:latin typeface="SB Sans Display" panose="020B0503040504020204" charset="0"/>
                <a:cs typeface="SB Sans Display" panose="020B0503040504020204" charset="0"/>
              </a:rPr>
              <a:t>Получение событий</a:t>
            </a:r>
            <a:endParaRPr lang="ru-RU" sz="3200" b="0" strike="noStrike" spc="-1">
              <a:solidFill>
                <a:schemeClr val="bg1"/>
              </a:solidFill>
              <a:latin typeface="SB Sans Display" panose="020B0503040504020204" charset="0"/>
              <a:cs typeface="SB Sans Display" panose="020B0503040504020204" charset="0"/>
            </a:endParaRPr>
          </a:p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strike="noStrike" spc="-1">
                <a:solidFill>
                  <a:schemeClr val="bg1"/>
                </a:solidFill>
                <a:latin typeface="SB Sans Display" panose="020B0503040504020204" charset="0"/>
                <a:cs typeface="SB Sans Display" panose="020B0503040504020204" charset="0"/>
              </a:rPr>
              <a:t>Поиск и фильтрация событий</a:t>
            </a:r>
            <a:endParaRPr lang="ru-RU" sz="3200" b="0" strike="noStrike" spc="-1">
              <a:solidFill>
                <a:schemeClr val="bg1"/>
              </a:solidFill>
              <a:latin typeface="SB Sans Display" panose="020B0503040504020204" charset="0"/>
              <a:cs typeface="SB Sans Display" panose="020B0503040504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" name="PlaceHolder 7"/>
          <p:cNvSpPr txBox="1"/>
          <p:nvPr/>
        </p:nvSpPr>
        <p:spPr>
          <a:xfrm>
            <a:off x="367920" y="495000"/>
            <a:ext cx="6652440" cy="488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2750" b="1" strike="noStrike" spc="-1">
                <a:solidFill>
                  <a:schemeClr val="bg1"/>
                </a:solidFill>
                <a:latin typeface="SB Sans Display" panose="020B0503040504020204" charset="0"/>
                <a:cs typeface="SB Sans Display" panose="020B0503040504020204" charset="0"/>
              </a:rPr>
              <a:t>БИЗНЕС СЦЕНАРИЙ</a:t>
            </a:r>
            <a:endParaRPr lang="ru-RU" sz="2750" b="1" strike="noStrike" spc="-1">
              <a:solidFill>
                <a:schemeClr val="bg1"/>
              </a:solidFill>
              <a:latin typeface="SB Sans Display" panose="020B0503040504020204" charset="0"/>
              <a:cs typeface="SB Sans Display" panose="020B0503040504020204" charset="0"/>
            </a:endParaRPr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431800" y="1151255"/>
            <a:ext cx="11436350" cy="526859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21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🎯 </a:t>
            </a:r>
            <a:r>
              <a:rPr lang="ru-RU" altLang="zh-CN" sz="21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 </a:t>
            </a:r>
            <a:r>
              <a:rPr lang="en-US" altLang="zh-CN" sz="21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Сценарий 1: ИТ-департамент — автоматизация внутренней поддержки</a:t>
            </a:r>
            <a:endParaRPr lang="en-US" altLang="zh-CN" sz="2100" b="1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en-US" altLang="zh-CN" sz="2100" b="1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💼 </a:t>
            </a:r>
            <a:r>
              <a:rPr lang="ru-RU" altLang="zh-CN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 </a:t>
            </a:r>
            <a:r>
              <a:rPr lang="en-US" altLang="zh-CN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Бол</a:t>
            </a:r>
            <a:r>
              <a:rPr lang="ru-RU" altLang="zh-CN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ь</a:t>
            </a:r>
            <a:r>
              <a:rPr lang="en-US" altLang="zh-CN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:</a:t>
            </a:r>
            <a:endParaRPr lang="en-US" altLang="zh-CN" sz="2000" b="1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en-US" altLang="zh-CN" sz="2000" b="1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ru-RU" altLang="en-US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 </a:t>
            </a:r>
            <a:r>
              <a:rPr lang="en-US" altLang="zh-CN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ИТ-специалисты тратят 30% времени на рутинные запросы: «Сбросьте пароль», «Добавьте в календарь встречу», «Найдите письмо от бухгалтерии».</a:t>
            </a:r>
            <a:endParaRPr lang="en-US" altLang="zh-CN" sz="1600" b="0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ru-RU" altLang="en-US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 </a:t>
            </a:r>
            <a:r>
              <a:rPr lang="en-US" altLang="zh-CN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Задержки в ответах снижают продуктивность сотрудников.</a:t>
            </a:r>
            <a:endParaRPr lang="en-US" altLang="zh-CN" sz="1600" b="0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endParaRPr lang="en-US" altLang="zh-CN" sz="1600" b="0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🤖 </a:t>
            </a:r>
            <a:r>
              <a:rPr lang="ru-RU" altLang="zh-CN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 </a:t>
            </a:r>
            <a:r>
              <a:rPr lang="en-US" altLang="zh-CN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Решение:</a:t>
            </a:r>
            <a:endParaRPr lang="en-US" altLang="zh-CN" sz="2000" b="1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en-US" altLang="zh-CN" sz="2000" b="1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ru-RU" altLang="en-US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 </a:t>
            </a:r>
            <a:r>
              <a:rPr lang="en-US" altLang="zh-CN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MCP-сервер интегрируется с корпоративной почтой и календарём</a:t>
            </a:r>
            <a:endParaRPr lang="en-US" altLang="zh-CN" sz="1600" b="0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ru-RU" altLang="en-US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 </a:t>
            </a:r>
            <a:r>
              <a:rPr lang="en-US" altLang="zh-CN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LLM-агент получает доступ к инструментам:</a:t>
            </a:r>
            <a:endParaRPr lang="en-US" altLang="zh-CN" sz="1600" b="0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endParaRPr lang="en-US" altLang="zh-CN" sz="1600" b="0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📈 </a:t>
            </a:r>
            <a:r>
              <a:rPr lang="ru-RU" altLang="zh-CN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 </a:t>
            </a:r>
            <a:r>
              <a:rPr lang="en-US" altLang="zh-CN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Эффект:</a:t>
            </a:r>
            <a:endParaRPr lang="en-US" altLang="zh-CN" sz="2000" b="1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en-US" altLang="zh-CN" sz="2000" b="1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ru-RU" altLang="en-US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 </a:t>
            </a:r>
            <a:r>
              <a:rPr lang="en-US" altLang="zh-CN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Снижение нагрузки на ИТ на 40%</a:t>
            </a:r>
            <a:endParaRPr lang="en-US" altLang="zh-CN" sz="1600" b="0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ru-RU" altLang="en-US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 </a:t>
            </a:r>
            <a:r>
              <a:rPr lang="en-US" altLang="zh-CN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Скорость обработки запросов — менее 10 секунд</a:t>
            </a:r>
            <a:endParaRPr lang="en-US" altLang="zh-CN" sz="1600" b="0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Текстовое поле 1"/>
          <p:cNvSpPr txBox="1"/>
          <p:nvPr/>
        </p:nvSpPr>
        <p:spPr>
          <a:xfrm>
            <a:off x="405765" y="1084580"/>
            <a:ext cx="11525250" cy="505269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2100" b="1" i="0">
                <a:solidFill>
                  <a:srgbClr val="F7F8FC"/>
                </a:solidFill>
                <a:latin typeface="system-ui"/>
                <a:ea typeface="system-ui"/>
              </a:rPr>
              <a:t>🎯</a:t>
            </a:r>
            <a:r>
              <a:rPr lang="zh-CN" altLang="en-US" sz="21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 </a:t>
            </a:r>
            <a:r>
              <a:rPr lang="ru-RU" altLang="zh-CN" sz="21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 </a:t>
            </a:r>
            <a:r>
              <a:rPr lang="en-US" altLang="zh-CN" sz="21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Сценарий 2: HR-отдел — onboarding новых сотрудников</a:t>
            </a:r>
            <a:endParaRPr lang="en-US" altLang="zh-CN" sz="2100" b="1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en-US" altLang="zh-CN" sz="2100" b="1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💼 </a:t>
            </a:r>
            <a:r>
              <a:rPr lang="ru-RU" altLang="zh-CN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 </a:t>
            </a:r>
            <a:r>
              <a:rPr lang="en-US" altLang="zh-CN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Бол</a:t>
            </a:r>
            <a:r>
              <a:rPr lang="ru-RU" altLang="en-US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ь</a:t>
            </a:r>
            <a:r>
              <a:rPr lang="en-US" altLang="zh-CN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:</a:t>
            </a:r>
            <a:endParaRPr lang="en-US" altLang="zh-CN" sz="2000" b="1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en-US" altLang="zh-CN" sz="2000" b="1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ru-RU" altLang="en-US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 </a:t>
            </a:r>
            <a:r>
              <a:rPr lang="en-US" altLang="zh-CN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Новые сотрудники теряются в потоке писем: доступы, календарь, обучение.</a:t>
            </a:r>
            <a:endParaRPr lang="en-US" altLang="zh-CN" sz="1600" b="0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ru-RU" altLang="en-US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 </a:t>
            </a:r>
            <a:r>
              <a:rPr lang="en-US" altLang="zh-CN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HR-менеджеры забывают назначить встречи или отправить документы.</a:t>
            </a:r>
            <a:endParaRPr lang="en-US" altLang="zh-CN" sz="1600" b="0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endParaRPr lang="en-US" altLang="zh-CN" sz="1600" b="0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🤖 </a:t>
            </a:r>
            <a:r>
              <a:rPr lang="ru-RU" altLang="zh-CN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 </a:t>
            </a:r>
            <a:r>
              <a:rPr lang="en-US" altLang="zh-CN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Решение:</a:t>
            </a:r>
            <a:endParaRPr lang="en-US" altLang="zh-CN" sz="2000" b="1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en-US" altLang="zh-CN" sz="2000" b="1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ru-RU" altLang="en-US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 </a:t>
            </a:r>
            <a:r>
              <a:rPr lang="en-US" altLang="zh-CN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MCP-сервер управляет почтой HR и календарём команды.</a:t>
            </a:r>
            <a:endParaRPr lang="en-US" altLang="zh-CN" sz="1600" b="0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ru-RU" altLang="en-US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 </a:t>
            </a:r>
            <a:r>
              <a:rPr lang="en-US" altLang="zh-CN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Агент использует промпты</a:t>
            </a:r>
            <a:endParaRPr lang="en-US" altLang="zh-CN" sz="1600" b="0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zh-CN" altLang="en-US" sz="2000" b="1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📈 </a:t>
            </a:r>
            <a:r>
              <a:rPr lang="ru-RU" altLang="zh-CN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 </a:t>
            </a:r>
            <a:r>
              <a:rPr lang="en-US" altLang="zh-CN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Эффект:</a:t>
            </a:r>
            <a:endParaRPr lang="en-US" altLang="zh-CN" sz="2000" b="1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en-US" altLang="zh-CN" sz="2000" b="1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ru-RU" altLang="en-US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 </a:t>
            </a:r>
            <a:r>
              <a:rPr lang="en-US" altLang="zh-CN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Сокращение onboarding-цикла с 5 дней до 1 дня</a:t>
            </a:r>
            <a:endParaRPr lang="en-US" altLang="zh-CN" sz="1600" b="0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ru-RU" altLang="en-US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 </a:t>
            </a:r>
            <a:r>
              <a:rPr lang="en-US" altLang="zh-CN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Удовлетворённость новых сотрудников — +35%</a:t>
            </a:r>
            <a:endParaRPr lang="en-US" altLang="zh-CN" sz="1600" b="0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Текстовое поле 1"/>
          <p:cNvSpPr txBox="1"/>
          <p:nvPr/>
        </p:nvSpPr>
        <p:spPr>
          <a:xfrm>
            <a:off x="414655" y="1142365"/>
            <a:ext cx="11228070" cy="519684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2100" b="1" i="0">
                <a:solidFill>
                  <a:srgbClr val="F7F8FC"/>
                </a:solidFill>
                <a:latin typeface="system-ui"/>
                <a:ea typeface="system-ui"/>
              </a:rPr>
              <a:t>🎯</a:t>
            </a:r>
            <a:r>
              <a:rPr lang="zh-CN" altLang="en-US" sz="21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 </a:t>
            </a:r>
            <a:r>
              <a:rPr lang="ru-RU" altLang="zh-CN" sz="21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 </a:t>
            </a:r>
            <a:r>
              <a:rPr lang="en-US" altLang="zh-CN" sz="21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Сценарий 3: Топ-менеджмент — персональный ассистент</a:t>
            </a:r>
            <a:endParaRPr lang="en-US" altLang="zh-CN" sz="2100" b="1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en-US" altLang="zh-CN" sz="2100" b="1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💼 </a:t>
            </a:r>
            <a:r>
              <a:rPr lang="ru-RU" altLang="zh-CN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 </a:t>
            </a:r>
            <a:r>
              <a:rPr lang="en-US" altLang="zh-CN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Бол</a:t>
            </a:r>
            <a:r>
              <a:rPr lang="ru-RU" altLang="en-US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ь</a:t>
            </a:r>
            <a:r>
              <a:rPr lang="en-US" altLang="zh-CN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:</a:t>
            </a:r>
            <a:endParaRPr lang="en-US" altLang="zh-CN" sz="2000" b="1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en-US" altLang="zh-CN" sz="2000" b="1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ru-RU" altLang="en-US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 </a:t>
            </a:r>
            <a:r>
              <a:rPr lang="en-US" altLang="zh-CN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Топ-менеджеры перегружены встречами, письмами, задачами.</a:t>
            </a:r>
            <a:endParaRPr lang="en-US" altLang="zh-CN" sz="1600" b="0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ru-RU" altLang="en-US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 </a:t>
            </a:r>
            <a:r>
              <a:rPr lang="en-US" altLang="zh-CN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Пропускают важные дедлайны или дублируют встречи.</a:t>
            </a:r>
            <a:endParaRPr lang="en-US" altLang="zh-CN" sz="1600" b="0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endParaRPr lang="en-US" altLang="zh-CN" sz="1600" b="0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🤖 </a:t>
            </a:r>
            <a:r>
              <a:rPr lang="ru-RU" altLang="zh-CN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 </a:t>
            </a:r>
            <a:r>
              <a:rPr lang="en-US" altLang="zh-CN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Решение:</a:t>
            </a:r>
            <a:endParaRPr lang="en-US" altLang="zh-CN" sz="2000" b="1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en-US" altLang="zh-CN" sz="2000" b="1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ru-RU" altLang="en-US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 </a:t>
            </a:r>
            <a:r>
              <a:rPr lang="en-US" altLang="zh-CN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Агент с доступом к личной почте и календарю через MCP.</a:t>
            </a:r>
            <a:endParaRPr lang="en-US" altLang="zh-CN" sz="1600" b="0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ru-RU" altLang="en-US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 </a:t>
            </a:r>
            <a:r>
              <a:rPr lang="en-US" altLang="zh-CN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Ежедневный брифинг</a:t>
            </a:r>
            <a:endParaRPr lang="en-US" altLang="zh-CN" sz="1600" b="0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zh-CN" altLang="en-US" sz="2000" b="1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📈 </a:t>
            </a:r>
            <a:r>
              <a:rPr lang="ru-RU" altLang="zh-CN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 </a:t>
            </a:r>
            <a:r>
              <a:rPr lang="en-US" altLang="zh-CN" sz="2000" b="1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Эффект:</a:t>
            </a:r>
            <a:endParaRPr lang="en-US" altLang="zh-CN" sz="2000" b="1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lang="en-US" altLang="zh-CN" sz="2000" b="1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ru-RU" altLang="en-US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 </a:t>
            </a:r>
            <a:r>
              <a:rPr lang="en-US" altLang="zh-CN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Экономия времени руководителя — 2–3 часа в день</a:t>
            </a:r>
            <a:endParaRPr lang="en-US" altLang="zh-CN" sz="1600" b="0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ru-RU" altLang="en-US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 </a:t>
            </a:r>
            <a:r>
              <a:rPr lang="en-US" altLang="zh-CN" sz="1600" b="0" i="0">
                <a:solidFill>
                  <a:srgbClr val="F7F8FC"/>
                </a:solidFill>
                <a:latin typeface="SB Sans Display" panose="020B0503040504020204" charset="0"/>
                <a:ea typeface="system-ui"/>
                <a:cs typeface="SB Sans Display" panose="020B0503040504020204" charset="0"/>
              </a:rPr>
              <a:t>Снижение рисков из-за пропущенных дедлайнов</a:t>
            </a:r>
            <a:endParaRPr lang="en-US" altLang="zh-CN" sz="1600" b="0" i="0">
              <a:solidFill>
                <a:srgbClr val="F7F8FC"/>
              </a:solidFill>
              <a:latin typeface="SB Sans Display" panose="020B0503040504020204" charset="0"/>
              <a:ea typeface="system-ui"/>
              <a:cs typeface="SB Sans Display" panose="020B0503040504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7"/>
          <p:cNvSpPr txBox="1"/>
          <p:nvPr/>
        </p:nvSpPr>
        <p:spPr>
          <a:xfrm>
            <a:off x="367920" y="495000"/>
            <a:ext cx="6652440" cy="488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2750" b="1" strike="noStrike" spc="-1">
                <a:solidFill>
                  <a:srgbClr val="FFFFFF"/>
                </a:solidFill>
                <a:latin typeface="SB Sans Display Semibold"/>
                <a:ea typeface="SB Sans Display Semibold"/>
              </a:rPr>
              <a:t>ТЕХНОЛОГИЧЕСКИЙ СТЕК</a:t>
            </a:r>
            <a:endParaRPr lang="ru-RU" sz="2750" b="0" strike="noStrike" spc="-1">
              <a:latin typeface="Arial" panose="020B0604020202020204"/>
            </a:endParaRPr>
          </a:p>
        </p:txBody>
      </p:sp>
      <p:pic>
        <p:nvPicPr>
          <p:cNvPr id="410" name="Изображение 409"/>
          <p:cNvPicPr/>
          <p:nvPr/>
        </p:nvPicPr>
        <p:blipFill>
          <a:blip r:embed="rId1"/>
          <a:stretch>
            <a:fillRect/>
          </a:stretch>
        </p:blipFill>
        <p:spPr>
          <a:xfrm>
            <a:off x="4408200" y="1260000"/>
            <a:ext cx="3331800" cy="1071000"/>
          </a:xfrm>
          <a:prstGeom prst="rect">
            <a:avLst/>
          </a:prstGeom>
          <a:ln w="0">
            <a:noFill/>
          </a:ln>
        </p:spPr>
      </p:pic>
      <p:pic>
        <p:nvPicPr>
          <p:cNvPr id="411" name="Изображение 410"/>
          <p:cNvPicPr/>
          <p:nvPr/>
        </p:nvPicPr>
        <p:blipFill>
          <a:blip r:embed="rId2"/>
          <a:stretch>
            <a:fillRect/>
          </a:stretch>
        </p:blipFill>
        <p:spPr>
          <a:xfrm>
            <a:off x="1008000" y="2700000"/>
            <a:ext cx="2520000" cy="1201680"/>
          </a:xfrm>
          <a:prstGeom prst="rect">
            <a:avLst/>
          </a:prstGeom>
          <a:ln w="0">
            <a:noFill/>
          </a:ln>
        </p:spPr>
      </p:pic>
      <p:pic>
        <p:nvPicPr>
          <p:cNvPr id="412" name="Изображение 411"/>
          <p:cNvPicPr/>
          <p:nvPr/>
        </p:nvPicPr>
        <p:blipFill>
          <a:blip r:embed="rId3"/>
          <a:stretch>
            <a:fillRect/>
          </a:stretch>
        </p:blipFill>
        <p:spPr>
          <a:xfrm>
            <a:off x="8820000" y="1080000"/>
            <a:ext cx="1800000" cy="1800000"/>
          </a:xfrm>
          <a:prstGeom prst="rect">
            <a:avLst/>
          </a:prstGeom>
          <a:ln w="0">
            <a:noFill/>
          </a:ln>
        </p:spPr>
      </p:pic>
      <p:sp>
        <p:nvSpPr>
          <p:cNvPr id="413" name="Текстовое поле 412"/>
          <p:cNvSpPr txBox="1"/>
          <p:nvPr/>
        </p:nvSpPr>
        <p:spPr>
          <a:xfrm>
            <a:off x="8100000" y="2844000"/>
            <a:ext cx="34200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r>
              <a:rPr lang="ru-RU" sz="1800" b="0" strike="noStrike" spc="-1">
                <a:solidFill>
                  <a:schemeClr val="bg1"/>
                </a:solidFill>
                <a:latin typeface="SB Sans Display" panose="020B0503040504020204" charset="0"/>
                <a:cs typeface="SB Sans Display" panose="020B0503040504020204" charset="0"/>
              </a:rPr>
              <a:t>Evolution Foundation Models</a:t>
            </a:r>
            <a:endParaRPr lang="ru-RU" sz="1800" b="0" strike="noStrike" spc="-1">
              <a:solidFill>
                <a:schemeClr val="bg1"/>
              </a:solidFill>
              <a:latin typeface="SB Sans Display" panose="020B0503040504020204" charset="0"/>
              <a:cs typeface="SB Sans Display" panose="020B0503040504020204" charset="0"/>
            </a:endParaRPr>
          </a:p>
        </p:txBody>
      </p:sp>
      <p:pic>
        <p:nvPicPr>
          <p:cNvPr id="414" name="Изображение 413"/>
          <p:cNvPicPr/>
          <p:nvPr/>
        </p:nvPicPr>
        <p:blipFill>
          <a:blip r:embed="rId4"/>
          <a:stretch>
            <a:fillRect/>
          </a:stretch>
        </p:blipFill>
        <p:spPr>
          <a:xfrm>
            <a:off x="4896000" y="4500000"/>
            <a:ext cx="2340000" cy="1286280"/>
          </a:xfrm>
          <a:prstGeom prst="rect">
            <a:avLst/>
          </a:prstGeom>
          <a:ln w="0">
            <a:noFill/>
          </a:ln>
        </p:spPr>
      </p:pic>
      <p:pic>
        <p:nvPicPr>
          <p:cNvPr id="415" name="Изображение 414"/>
          <p:cNvPicPr/>
          <p:nvPr/>
        </p:nvPicPr>
        <p:blipFill>
          <a:blip r:embed="rId5"/>
          <a:stretch>
            <a:fillRect/>
          </a:stretch>
        </p:blipFill>
        <p:spPr>
          <a:xfrm>
            <a:off x="931320" y="4500000"/>
            <a:ext cx="2668680" cy="1334160"/>
          </a:xfrm>
          <a:prstGeom prst="rect">
            <a:avLst/>
          </a:prstGeom>
          <a:ln w="0">
            <a:noFill/>
          </a:ln>
        </p:spPr>
      </p:pic>
      <p:pic>
        <p:nvPicPr>
          <p:cNvPr id="416" name="Изображение 415"/>
          <p:cNvPicPr/>
          <p:nvPr/>
        </p:nvPicPr>
        <p:blipFill>
          <a:blip r:embed="rId6"/>
          <a:stretch>
            <a:fillRect/>
          </a:stretch>
        </p:blipFill>
        <p:spPr>
          <a:xfrm>
            <a:off x="928080" y="1260000"/>
            <a:ext cx="2599920" cy="1082880"/>
          </a:xfrm>
          <a:prstGeom prst="rect">
            <a:avLst/>
          </a:prstGeom>
          <a:ln w="0">
            <a:noFill/>
          </a:ln>
        </p:spPr>
      </p:pic>
      <p:pic>
        <p:nvPicPr>
          <p:cNvPr id="417" name="Изображение 416"/>
          <p:cNvPicPr/>
          <p:nvPr/>
        </p:nvPicPr>
        <p:blipFill>
          <a:blip r:embed="rId7"/>
          <a:stretch>
            <a:fillRect/>
          </a:stretch>
        </p:blipFill>
        <p:spPr>
          <a:xfrm>
            <a:off x="4968000" y="2700000"/>
            <a:ext cx="2160000" cy="1135800"/>
          </a:xfrm>
          <a:prstGeom prst="rect">
            <a:avLst/>
          </a:prstGeom>
          <a:ln w="0">
            <a:noFill/>
          </a:ln>
        </p:spPr>
      </p:pic>
      <p:pic>
        <p:nvPicPr>
          <p:cNvPr id="418" name="Изображение 417"/>
          <p:cNvPicPr/>
          <p:nvPr/>
        </p:nvPicPr>
        <p:blipFill>
          <a:blip r:embed="rId8"/>
          <a:stretch>
            <a:fillRect/>
          </a:stretch>
        </p:blipFill>
        <p:spPr>
          <a:xfrm>
            <a:off x="8640000" y="4140000"/>
            <a:ext cx="2434680" cy="162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/>
          </p:nvPr>
        </p:nvSpPr>
        <p:spPr>
          <a:xfrm>
            <a:off x="2402640" y="387000"/>
            <a:ext cx="4748760" cy="370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title"/>
          </p:nvPr>
        </p:nvSpPr>
        <p:spPr>
          <a:xfrm>
            <a:off x="0" y="365040"/>
            <a:ext cx="9062280" cy="509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lang="ru-RU" sz="2000" b="1" strike="noStrike" cap="all" spc="-1">
                <a:solidFill>
                  <a:srgbClr val="222222"/>
                </a:solidFill>
                <a:latin typeface="SB Sans Display Semibold"/>
              </a:rPr>
              <a:t>У нас круто</a:t>
            </a:r>
            <a:endParaRPr lang="ru-RU" sz="2000" b="0" strike="noStrike" spc="-1">
              <a:latin typeface="Arial" panose="020B0604020202020204"/>
            </a:endParaRPr>
          </a:p>
        </p:txBody>
      </p:sp>
      <p:sp>
        <p:nvSpPr>
          <p:cNvPr id="421" name="TextBox 19"/>
          <p:cNvSpPr/>
          <p:nvPr/>
        </p:nvSpPr>
        <p:spPr>
          <a:xfrm>
            <a:off x="4174200" y="3355920"/>
            <a:ext cx="31968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ru-RU" sz="1800" b="0" strike="noStrike" spc="-1">
                <a:solidFill>
                  <a:srgbClr val="FFFFFF"/>
                </a:solidFill>
                <a:latin typeface="SB Sans Display" panose="020B0503040504020204"/>
                <a:ea typeface="DejaVu Sans"/>
              </a:rPr>
              <a:t>ЕСТЬ ГДЕ РАЗВЕРНУТЬСЯ</a:t>
            </a:r>
            <a:endParaRPr lang="ru-RU" sz="1800" b="0" strike="noStrike" spc="-1">
              <a:latin typeface="Arial" panose="020B0604020202020204"/>
            </a:endParaRPr>
          </a:p>
        </p:txBody>
      </p:sp>
      <p:pic>
        <p:nvPicPr>
          <p:cNvPr id="422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83838"/>
      </a:dk2>
      <a:lt2>
        <a:srgbClr val="F5F5F5"/>
      </a:lt2>
      <a:accent1>
        <a:srgbClr val="26D07C"/>
      </a:accent1>
      <a:accent2>
        <a:srgbClr val="C0E0FC"/>
      </a:accent2>
      <a:accent3>
        <a:srgbClr val="18F4CF"/>
      </a:accent3>
      <a:accent4>
        <a:srgbClr val="CFF500"/>
      </a:accent4>
      <a:accent5>
        <a:srgbClr val="A068FF"/>
      </a:accent5>
      <a:accent6>
        <a:srgbClr val="FF2500"/>
      </a:accent6>
      <a:hlink>
        <a:srgbClr val="26D07C"/>
      </a:hlink>
      <a:folHlink>
        <a:srgbClr val="0062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83838"/>
      </a:dk2>
      <a:lt2>
        <a:srgbClr val="F5F5F5"/>
      </a:lt2>
      <a:accent1>
        <a:srgbClr val="26D07C"/>
      </a:accent1>
      <a:accent2>
        <a:srgbClr val="C0E0FC"/>
      </a:accent2>
      <a:accent3>
        <a:srgbClr val="18F4CF"/>
      </a:accent3>
      <a:accent4>
        <a:srgbClr val="CFF500"/>
      </a:accent4>
      <a:accent5>
        <a:srgbClr val="A068FF"/>
      </a:accent5>
      <a:accent6>
        <a:srgbClr val="FF2500"/>
      </a:accent6>
      <a:hlink>
        <a:srgbClr val="26D07C"/>
      </a:hlink>
      <a:folHlink>
        <a:srgbClr val="0062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83838"/>
      </a:dk2>
      <a:lt2>
        <a:srgbClr val="F5F5F5"/>
      </a:lt2>
      <a:accent1>
        <a:srgbClr val="26D07C"/>
      </a:accent1>
      <a:accent2>
        <a:srgbClr val="C0E0FC"/>
      </a:accent2>
      <a:accent3>
        <a:srgbClr val="18F4CF"/>
      </a:accent3>
      <a:accent4>
        <a:srgbClr val="CFF500"/>
      </a:accent4>
      <a:accent5>
        <a:srgbClr val="A068FF"/>
      </a:accent5>
      <a:accent6>
        <a:srgbClr val="FF2500"/>
      </a:accent6>
      <a:hlink>
        <a:srgbClr val="26D07C"/>
      </a:hlink>
      <a:folHlink>
        <a:srgbClr val="0062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83838"/>
      </a:dk2>
      <a:lt2>
        <a:srgbClr val="F5F5F5"/>
      </a:lt2>
      <a:accent1>
        <a:srgbClr val="26D07C"/>
      </a:accent1>
      <a:accent2>
        <a:srgbClr val="C0E0FC"/>
      </a:accent2>
      <a:accent3>
        <a:srgbClr val="18F4CF"/>
      </a:accent3>
      <a:accent4>
        <a:srgbClr val="CFF500"/>
      </a:accent4>
      <a:accent5>
        <a:srgbClr val="A068FF"/>
      </a:accent5>
      <a:accent6>
        <a:srgbClr val="FF2500"/>
      </a:accent6>
      <a:hlink>
        <a:srgbClr val="26D07C"/>
      </a:hlink>
      <a:folHlink>
        <a:srgbClr val="0062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83838"/>
      </a:dk2>
      <a:lt2>
        <a:srgbClr val="F5F5F5"/>
      </a:lt2>
      <a:accent1>
        <a:srgbClr val="26D07C"/>
      </a:accent1>
      <a:accent2>
        <a:srgbClr val="C0E0FC"/>
      </a:accent2>
      <a:accent3>
        <a:srgbClr val="18F4CF"/>
      </a:accent3>
      <a:accent4>
        <a:srgbClr val="CFF500"/>
      </a:accent4>
      <a:accent5>
        <a:srgbClr val="A068FF"/>
      </a:accent5>
      <a:accent6>
        <a:srgbClr val="FF2500"/>
      </a:accent6>
      <a:hlink>
        <a:srgbClr val="26D07C"/>
      </a:hlink>
      <a:folHlink>
        <a:srgbClr val="0062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83838"/>
      </a:dk2>
      <a:lt2>
        <a:srgbClr val="F5F5F5"/>
      </a:lt2>
      <a:accent1>
        <a:srgbClr val="26D07C"/>
      </a:accent1>
      <a:accent2>
        <a:srgbClr val="C0E0FC"/>
      </a:accent2>
      <a:accent3>
        <a:srgbClr val="18F4CF"/>
      </a:accent3>
      <a:accent4>
        <a:srgbClr val="CFF500"/>
      </a:accent4>
      <a:accent5>
        <a:srgbClr val="A068FF"/>
      </a:accent5>
      <a:accent6>
        <a:srgbClr val="FF2500"/>
      </a:accent6>
      <a:hlink>
        <a:srgbClr val="26D07C"/>
      </a:hlink>
      <a:folHlink>
        <a:srgbClr val="0062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83838"/>
      </a:dk2>
      <a:lt2>
        <a:srgbClr val="F5F5F5"/>
      </a:lt2>
      <a:accent1>
        <a:srgbClr val="26D07C"/>
      </a:accent1>
      <a:accent2>
        <a:srgbClr val="C0E0FC"/>
      </a:accent2>
      <a:accent3>
        <a:srgbClr val="18F4CF"/>
      </a:accent3>
      <a:accent4>
        <a:srgbClr val="CFF500"/>
      </a:accent4>
      <a:accent5>
        <a:srgbClr val="A068FF"/>
      </a:accent5>
      <a:accent6>
        <a:srgbClr val="FF2500"/>
      </a:accent6>
      <a:hlink>
        <a:srgbClr val="26D07C"/>
      </a:hlink>
      <a:folHlink>
        <a:srgbClr val="0062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83838"/>
      </a:dk2>
      <a:lt2>
        <a:srgbClr val="F5F5F5"/>
      </a:lt2>
      <a:accent1>
        <a:srgbClr val="26D07C"/>
      </a:accent1>
      <a:accent2>
        <a:srgbClr val="C0E0FC"/>
      </a:accent2>
      <a:accent3>
        <a:srgbClr val="18F4CF"/>
      </a:accent3>
      <a:accent4>
        <a:srgbClr val="CFF500"/>
      </a:accent4>
      <a:accent5>
        <a:srgbClr val="A068FF"/>
      </a:accent5>
      <a:accent6>
        <a:srgbClr val="FF2500"/>
      </a:accent6>
      <a:hlink>
        <a:srgbClr val="26D07C"/>
      </a:hlink>
      <a:folHlink>
        <a:srgbClr val="0062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83838"/>
      </a:dk2>
      <a:lt2>
        <a:srgbClr val="F5F5F5"/>
      </a:lt2>
      <a:accent1>
        <a:srgbClr val="26D07C"/>
      </a:accent1>
      <a:accent2>
        <a:srgbClr val="C0E0FC"/>
      </a:accent2>
      <a:accent3>
        <a:srgbClr val="18F4CF"/>
      </a:accent3>
      <a:accent4>
        <a:srgbClr val="CFF500"/>
      </a:accent4>
      <a:accent5>
        <a:srgbClr val="A068FF"/>
      </a:accent5>
      <a:accent6>
        <a:srgbClr val="FF2500"/>
      </a:accent6>
      <a:hlink>
        <a:srgbClr val="26D07C"/>
      </a:hlink>
      <a:folHlink>
        <a:srgbClr val="0062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1983</Words>
  <Application>WPS Presentation</Application>
  <PresentationFormat/>
  <Paragraphs>114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10</vt:i4>
      </vt:variant>
    </vt:vector>
  </HeadingPairs>
  <TitlesOfParts>
    <vt:vector size="38" baseType="lpstr">
      <vt:lpstr>Arial</vt:lpstr>
      <vt:lpstr>SimSun</vt:lpstr>
      <vt:lpstr>Wingdings</vt:lpstr>
      <vt:lpstr>SB Sans Display</vt:lpstr>
      <vt:lpstr>MS Mincho</vt:lpstr>
      <vt:lpstr>Arial</vt:lpstr>
      <vt:lpstr>SB Sans Display Semibold</vt:lpstr>
      <vt:lpstr>SB Sans Display</vt:lpstr>
      <vt:lpstr>DejaVu Sans</vt:lpstr>
      <vt:lpstr>Symbol</vt:lpstr>
      <vt:lpstr>Times New Roman</vt:lpstr>
      <vt:lpstr>SB Sans Text Medium</vt:lpstr>
      <vt:lpstr>Segoe Print</vt:lpstr>
      <vt:lpstr>Microsoft YaHei</vt:lpstr>
      <vt:lpstr>Arial Unicode MS</vt:lpstr>
      <vt:lpstr>Calibri</vt:lpstr>
      <vt:lpstr>Arial Black</vt:lpstr>
      <vt:lpstr>Arial Narrow</vt:lpstr>
      <vt:lpstr>system-ui</vt:lpstr>
      <vt:lpstr>ui-monospace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У нас круто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Валерия Полысаева</dc:creator>
  <cp:lastModifiedBy>Руслан Латипов</cp:lastModifiedBy>
  <cp:revision>139</cp:revision>
  <dcterms:created xsi:type="dcterms:W3CDTF">2023-10-27T09:03:00Z</dcterms:created>
  <dcterms:modified xsi:type="dcterms:W3CDTF">2025-12-12T06:19:39Z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0x0101005A62C39B6BBBD44596A326A0949FBCFE</vt:lpwstr>
  </property>
  <property fmtid="{D5CDD505-2E9C-101B-9397-08002B2CF9AE}" pid="3" name="Notes">
    <vt:i4>2</vt:i4>
  </property>
  <property fmtid="{D5CDD505-2E9C-101B-9397-08002B2CF9AE}" pid="4" name="PresentationFormat">
    <vt:lpwstr>Широкоэкранный</vt:lpwstr>
  </property>
  <property fmtid="{D5CDD505-2E9C-101B-9397-08002B2CF9AE}" pid="5" name="Slides">
    <vt:i4>12</vt:i4>
  </property>
  <property fmtid="{D5CDD505-2E9C-101B-9397-08002B2CF9AE}" pid="6" name="ICV">
    <vt:lpwstr>D8CDCF894D1040DF94EC4067BB74B28C_12</vt:lpwstr>
  </property>
  <property fmtid="{D5CDD505-2E9C-101B-9397-08002B2CF9AE}" pid="7" name="KSOProductBuildVer">
    <vt:lpwstr>1049-12.2.0.23158</vt:lpwstr>
  </property>
</Properties>
</file>